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jpg" ContentType="image/jpeg"/>
  <Default Extension="mp4" ContentType="video/mp4"/>
  <Default Extension="rels" ContentType="application/vnd.openxmlformats-package.relationships+xml"/>
  <Default Extension="gif" ContentType="image/gif"/>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84" r:id="rId1"/>
    <p:sldMasterId id="2147483698" r:id="rId2"/>
  </p:sldMasterIdLst>
  <p:notesMasterIdLst>
    <p:notesMasterId r:id="rId126"/>
  </p:notesMasterIdLst>
  <p:handoutMasterIdLst>
    <p:handoutMasterId r:id="rId127"/>
  </p:handoutMasterIdLst>
  <p:sldIdLst>
    <p:sldId id="1500" r:id="rId3"/>
    <p:sldId id="1884" r:id="rId4"/>
    <p:sldId id="1885" r:id="rId5"/>
    <p:sldId id="1886" r:id="rId6"/>
    <p:sldId id="1887" r:id="rId7"/>
    <p:sldId id="1889" r:id="rId8"/>
    <p:sldId id="1890" r:id="rId9"/>
    <p:sldId id="1892" r:id="rId10"/>
    <p:sldId id="1893" r:id="rId11"/>
    <p:sldId id="1894" r:id="rId12"/>
    <p:sldId id="1895" r:id="rId13"/>
    <p:sldId id="1896" r:id="rId14"/>
    <p:sldId id="1897" r:id="rId15"/>
    <p:sldId id="1898" r:id="rId16"/>
    <p:sldId id="1899" r:id="rId17"/>
    <p:sldId id="1900" r:id="rId18"/>
    <p:sldId id="1901" r:id="rId19"/>
    <p:sldId id="1902" r:id="rId20"/>
    <p:sldId id="1903" r:id="rId21"/>
    <p:sldId id="1904" r:id="rId22"/>
    <p:sldId id="1905" r:id="rId23"/>
    <p:sldId id="1906" r:id="rId24"/>
    <p:sldId id="1907" r:id="rId25"/>
    <p:sldId id="1685" r:id="rId26"/>
    <p:sldId id="1932" r:id="rId27"/>
    <p:sldId id="1933" r:id="rId28"/>
    <p:sldId id="1909" r:id="rId29"/>
    <p:sldId id="1924" r:id="rId30"/>
    <p:sldId id="1926" r:id="rId31"/>
    <p:sldId id="1927" r:id="rId32"/>
    <p:sldId id="1910" r:id="rId33"/>
    <p:sldId id="1928" r:id="rId34"/>
    <p:sldId id="1929" r:id="rId35"/>
    <p:sldId id="1816" r:id="rId36"/>
    <p:sldId id="1912" r:id="rId37"/>
    <p:sldId id="1913" r:id="rId38"/>
    <p:sldId id="1914" r:id="rId39"/>
    <p:sldId id="1961" r:id="rId40"/>
    <p:sldId id="1915" r:id="rId41"/>
    <p:sldId id="1916" r:id="rId42"/>
    <p:sldId id="1917" r:id="rId43"/>
    <p:sldId id="1930" r:id="rId44"/>
    <p:sldId id="1918" r:id="rId45"/>
    <p:sldId id="1517" r:id="rId46"/>
    <p:sldId id="1518" r:id="rId47"/>
    <p:sldId id="1919" r:id="rId48"/>
    <p:sldId id="1708" r:id="rId49"/>
    <p:sldId id="1920" r:id="rId50"/>
    <p:sldId id="1921" r:id="rId51"/>
    <p:sldId id="1922" r:id="rId52"/>
    <p:sldId id="1938" r:id="rId53"/>
    <p:sldId id="1527" r:id="rId54"/>
    <p:sldId id="1773" r:id="rId55"/>
    <p:sldId id="1774" r:id="rId56"/>
    <p:sldId id="1960" r:id="rId57"/>
    <p:sldId id="1526" r:id="rId58"/>
    <p:sldId id="1939" r:id="rId59"/>
    <p:sldId id="1940" r:id="rId60"/>
    <p:sldId id="1941" r:id="rId61"/>
    <p:sldId id="1943" r:id="rId62"/>
    <p:sldId id="1944" r:id="rId63"/>
    <p:sldId id="1945" r:id="rId64"/>
    <p:sldId id="1946" r:id="rId65"/>
    <p:sldId id="1951" r:id="rId66"/>
    <p:sldId id="1952" r:id="rId67"/>
    <p:sldId id="1953" r:id="rId68"/>
    <p:sldId id="1957" r:id="rId69"/>
    <p:sldId id="1958" r:id="rId70"/>
    <p:sldId id="1959" r:id="rId71"/>
    <p:sldId id="1923" r:id="rId72"/>
    <p:sldId id="1962" r:id="rId73"/>
    <p:sldId id="1936" r:id="rId74"/>
    <p:sldId id="1937" r:id="rId75"/>
    <p:sldId id="1523" r:id="rId76"/>
    <p:sldId id="1964" r:id="rId77"/>
    <p:sldId id="1965" r:id="rId78"/>
    <p:sldId id="1966" r:id="rId79"/>
    <p:sldId id="1969" r:id="rId80"/>
    <p:sldId id="1970" r:id="rId81"/>
    <p:sldId id="1972" r:id="rId82"/>
    <p:sldId id="1973" r:id="rId83"/>
    <p:sldId id="1974" r:id="rId84"/>
    <p:sldId id="1975" r:id="rId85"/>
    <p:sldId id="1977" r:id="rId86"/>
    <p:sldId id="1934" r:id="rId87"/>
    <p:sldId id="1935" r:id="rId88"/>
    <p:sldId id="1993" r:id="rId89"/>
    <p:sldId id="1994" r:id="rId90"/>
    <p:sldId id="1981" r:id="rId91"/>
    <p:sldId id="1982" r:id="rId92"/>
    <p:sldId id="1983" r:id="rId93"/>
    <p:sldId id="1984" r:id="rId94"/>
    <p:sldId id="1985" r:id="rId95"/>
    <p:sldId id="1986" r:id="rId96"/>
    <p:sldId id="1987" r:id="rId97"/>
    <p:sldId id="1988" r:id="rId98"/>
    <p:sldId id="1989" r:id="rId99"/>
    <p:sldId id="1990" r:id="rId100"/>
    <p:sldId id="1794" r:id="rId101"/>
    <p:sldId id="1795" r:id="rId102"/>
    <p:sldId id="1796" r:id="rId103"/>
    <p:sldId id="1797" r:id="rId104"/>
    <p:sldId id="1704" r:id="rId105"/>
    <p:sldId id="1677" r:id="rId106"/>
    <p:sldId id="1711" r:id="rId107"/>
    <p:sldId id="1530" r:id="rId108"/>
    <p:sldId id="1699" r:id="rId109"/>
    <p:sldId id="1996" r:id="rId110"/>
    <p:sldId id="1997" r:id="rId111"/>
    <p:sldId id="1528" r:id="rId112"/>
    <p:sldId id="1529" r:id="rId113"/>
    <p:sldId id="1768" r:id="rId114"/>
    <p:sldId id="1878" r:id="rId115"/>
    <p:sldId id="1879" r:id="rId116"/>
    <p:sldId id="1963" r:id="rId117"/>
    <p:sldId id="1880" r:id="rId118"/>
    <p:sldId id="1881" r:id="rId119"/>
    <p:sldId id="1730" r:id="rId120"/>
    <p:sldId id="1818" r:id="rId121"/>
    <p:sldId id="1819" r:id="rId122"/>
    <p:sldId id="1992" r:id="rId123"/>
    <p:sldId id="1876" r:id="rId124"/>
    <p:sldId id="1877" r:id="rId1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clrMru>
    <a:srgbClr val="33CC00"/>
    <a:srgbClr val="FFE6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95"/>
    <p:restoredTop sz="93740"/>
  </p:normalViewPr>
  <p:slideViewPr>
    <p:cSldViewPr snapToGrid="0" snapToObjects="1">
      <p:cViewPr varScale="1">
        <p:scale>
          <a:sx n="97" d="100"/>
          <a:sy n="97" d="100"/>
        </p:scale>
        <p:origin x="1032" y="200"/>
      </p:cViewPr>
      <p:guideLst>
        <p:guide orient="horz" pos="2160"/>
        <p:guide pos="2880"/>
      </p:guideLst>
    </p:cSldViewPr>
  </p:slideViewPr>
  <p:notesTextViewPr>
    <p:cViewPr>
      <p:scale>
        <a:sx n="100" d="100"/>
        <a:sy n="100" d="100"/>
      </p:scale>
      <p:origin x="0" y="0"/>
    </p:cViewPr>
  </p:notesTextViewPr>
  <p:sorterViewPr>
    <p:cViewPr>
      <p:scale>
        <a:sx n="130" d="100"/>
        <a:sy n="130" d="100"/>
      </p:scale>
      <p:origin x="0" y="28224"/>
    </p:cViewPr>
  </p:sorterViewPr>
  <p:notesViewPr>
    <p:cSldViewPr snapToGrid="0" snapToObjects="1">
      <p:cViewPr varScale="1">
        <p:scale>
          <a:sx n="55" d="100"/>
          <a:sy n="55" d="100"/>
        </p:scale>
        <p:origin x="-920"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120" Type="http://schemas.openxmlformats.org/officeDocument/2006/relationships/slide" Target="slides/slide118.xml"/><Relationship Id="rId121" Type="http://schemas.openxmlformats.org/officeDocument/2006/relationships/slide" Target="slides/slide119.xml"/><Relationship Id="rId122" Type="http://schemas.openxmlformats.org/officeDocument/2006/relationships/slide" Target="slides/slide120.xml"/><Relationship Id="rId123" Type="http://schemas.openxmlformats.org/officeDocument/2006/relationships/slide" Target="slides/slide121.xml"/><Relationship Id="rId124" Type="http://schemas.openxmlformats.org/officeDocument/2006/relationships/slide" Target="slides/slide122.xml"/><Relationship Id="rId125" Type="http://schemas.openxmlformats.org/officeDocument/2006/relationships/slide" Target="slides/slide123.xml"/><Relationship Id="rId126" Type="http://schemas.openxmlformats.org/officeDocument/2006/relationships/notesMaster" Target="notesMasters/notesMaster1.xml"/><Relationship Id="rId127" Type="http://schemas.openxmlformats.org/officeDocument/2006/relationships/handoutMaster" Target="handoutMasters/handoutMaster1.xml"/><Relationship Id="rId128" Type="http://schemas.openxmlformats.org/officeDocument/2006/relationships/presProps" Target="presProps.xml"/><Relationship Id="rId129" Type="http://schemas.openxmlformats.org/officeDocument/2006/relationships/viewProps" Target="viewProps.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90" Type="http://schemas.openxmlformats.org/officeDocument/2006/relationships/slide" Target="slides/slide88.xml"/><Relationship Id="rId91" Type="http://schemas.openxmlformats.org/officeDocument/2006/relationships/slide" Target="slides/slide89.xml"/><Relationship Id="rId92" Type="http://schemas.openxmlformats.org/officeDocument/2006/relationships/slide" Target="slides/slide90.xml"/><Relationship Id="rId93" Type="http://schemas.openxmlformats.org/officeDocument/2006/relationships/slide" Target="slides/slide91.xml"/><Relationship Id="rId94" Type="http://schemas.openxmlformats.org/officeDocument/2006/relationships/slide" Target="slides/slide92.xml"/><Relationship Id="rId95" Type="http://schemas.openxmlformats.org/officeDocument/2006/relationships/slide" Target="slides/slide93.xml"/><Relationship Id="rId96" Type="http://schemas.openxmlformats.org/officeDocument/2006/relationships/slide" Target="slides/slide94.xml"/><Relationship Id="rId101" Type="http://schemas.openxmlformats.org/officeDocument/2006/relationships/slide" Target="slides/slide99.xml"/><Relationship Id="rId102" Type="http://schemas.openxmlformats.org/officeDocument/2006/relationships/slide" Target="slides/slide100.xml"/><Relationship Id="rId103" Type="http://schemas.openxmlformats.org/officeDocument/2006/relationships/slide" Target="slides/slide101.xml"/><Relationship Id="rId104" Type="http://schemas.openxmlformats.org/officeDocument/2006/relationships/slide" Target="slides/slide102.xml"/><Relationship Id="rId105" Type="http://schemas.openxmlformats.org/officeDocument/2006/relationships/slide" Target="slides/slide103.xml"/><Relationship Id="rId106" Type="http://schemas.openxmlformats.org/officeDocument/2006/relationships/slide" Target="slides/slide104.xml"/><Relationship Id="rId107" Type="http://schemas.openxmlformats.org/officeDocument/2006/relationships/slide" Target="slides/slide105.xml"/><Relationship Id="rId108" Type="http://schemas.openxmlformats.org/officeDocument/2006/relationships/slide" Target="slides/slide106.xml"/><Relationship Id="rId109" Type="http://schemas.openxmlformats.org/officeDocument/2006/relationships/slide" Target="slides/slide107.xml"/><Relationship Id="rId97" Type="http://schemas.openxmlformats.org/officeDocument/2006/relationships/slide" Target="slides/slide95.xml"/><Relationship Id="rId98" Type="http://schemas.openxmlformats.org/officeDocument/2006/relationships/slide" Target="slides/slide96.xml"/><Relationship Id="rId99" Type="http://schemas.openxmlformats.org/officeDocument/2006/relationships/slide" Target="slides/slide97.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00" Type="http://schemas.openxmlformats.org/officeDocument/2006/relationships/slide" Target="slides/slide98.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30" Type="http://schemas.openxmlformats.org/officeDocument/2006/relationships/theme" Target="theme/theme1.xml"/><Relationship Id="rId13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110" Type="http://schemas.openxmlformats.org/officeDocument/2006/relationships/slide" Target="slides/slide108.xml"/><Relationship Id="rId111" Type="http://schemas.openxmlformats.org/officeDocument/2006/relationships/slide" Target="slides/slide109.xml"/><Relationship Id="rId112" Type="http://schemas.openxmlformats.org/officeDocument/2006/relationships/slide" Target="slides/slide110.xml"/><Relationship Id="rId113" Type="http://schemas.openxmlformats.org/officeDocument/2006/relationships/slide" Target="slides/slide111.xml"/><Relationship Id="rId114" Type="http://schemas.openxmlformats.org/officeDocument/2006/relationships/slide" Target="slides/slide112.xml"/><Relationship Id="rId115" Type="http://schemas.openxmlformats.org/officeDocument/2006/relationships/slide" Target="slides/slide113.xml"/><Relationship Id="rId116" Type="http://schemas.openxmlformats.org/officeDocument/2006/relationships/slide" Target="slides/slide114.xml"/><Relationship Id="rId117" Type="http://schemas.openxmlformats.org/officeDocument/2006/relationships/slide" Target="slides/slide115.xml"/><Relationship Id="rId118" Type="http://schemas.openxmlformats.org/officeDocument/2006/relationships/slide" Target="slides/slide116.xml"/><Relationship Id="rId119" Type="http://schemas.openxmlformats.org/officeDocument/2006/relationships/slide" Target="slides/slide11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slide" Target="slides/slide80.xml"/><Relationship Id="rId83" Type="http://schemas.openxmlformats.org/officeDocument/2006/relationships/slide" Target="slides/slide81.xml"/><Relationship Id="rId84" Type="http://schemas.openxmlformats.org/officeDocument/2006/relationships/slide" Target="slides/slide82.xml"/><Relationship Id="rId85" Type="http://schemas.openxmlformats.org/officeDocument/2006/relationships/slide" Target="slides/slide83.xml"/><Relationship Id="rId86" Type="http://schemas.openxmlformats.org/officeDocument/2006/relationships/slide" Target="slides/slide84.xml"/><Relationship Id="rId87" Type="http://schemas.openxmlformats.org/officeDocument/2006/relationships/slide" Target="slides/slide85.xml"/><Relationship Id="rId88" Type="http://schemas.openxmlformats.org/officeDocument/2006/relationships/slide" Target="slides/slide86.xml"/><Relationship Id="rId89" Type="http://schemas.openxmlformats.org/officeDocument/2006/relationships/slide" Target="slides/slide87.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98B79B4-AFA4-4620-B6A6-D7E8BA0D4CEB}" type="doc">
      <dgm:prSet loTypeId="urn:microsoft.com/office/officeart/2005/8/layout/arrow2" loCatId="process" qsTypeId="urn:microsoft.com/office/officeart/2005/8/quickstyle/3D3" qsCatId="3D" csTypeId="urn:microsoft.com/office/officeart/2005/8/colors/accent1_4" csCatId="accent1" phldr="1"/>
      <dgm:spPr/>
      <dgm:t>
        <a:bodyPr/>
        <a:lstStyle/>
        <a:p>
          <a:endParaRPr lang="en-US"/>
        </a:p>
      </dgm:t>
    </dgm:pt>
    <dgm:pt modelId="{8C1704BD-9C56-4E07-8F9A-714CAA29BD43}">
      <dgm:prSet phldrT="[Text]"/>
      <dgm:spPr/>
      <dgm:t>
        <a:bodyPr/>
        <a:lstStyle/>
        <a:p>
          <a:r>
            <a:rPr lang="en-US" dirty="0" smtClean="0"/>
            <a:t>Novice</a:t>
          </a:r>
          <a:endParaRPr lang="en-US" dirty="0"/>
        </a:p>
      </dgm:t>
    </dgm:pt>
    <dgm:pt modelId="{66438111-ED34-41B8-AF1E-AD08AD7E7DE3}" type="parTrans" cxnId="{66548DD0-1AD2-44A9-9F6C-078F42D440DD}">
      <dgm:prSet/>
      <dgm:spPr/>
      <dgm:t>
        <a:bodyPr/>
        <a:lstStyle/>
        <a:p>
          <a:endParaRPr lang="en-US"/>
        </a:p>
      </dgm:t>
    </dgm:pt>
    <dgm:pt modelId="{9BFE25B0-2200-4085-B1DC-944AAE3B6AC8}" type="sibTrans" cxnId="{66548DD0-1AD2-44A9-9F6C-078F42D440DD}">
      <dgm:prSet/>
      <dgm:spPr/>
      <dgm:t>
        <a:bodyPr/>
        <a:lstStyle/>
        <a:p>
          <a:endParaRPr lang="en-US"/>
        </a:p>
      </dgm:t>
    </dgm:pt>
    <dgm:pt modelId="{54B52159-26C7-4950-8376-DA706024EF2E}">
      <dgm:prSet phldrT="[Text]"/>
      <dgm:spPr/>
      <dgm:t>
        <a:bodyPr/>
        <a:lstStyle/>
        <a:p>
          <a:r>
            <a:rPr lang="en-US" dirty="0" smtClean="0"/>
            <a:t>Intermediate</a:t>
          </a:r>
          <a:endParaRPr lang="en-US" dirty="0"/>
        </a:p>
      </dgm:t>
    </dgm:pt>
    <dgm:pt modelId="{CC9D9FB8-847F-49AE-A240-9D77FE12DC41}" type="parTrans" cxnId="{873A50A0-0727-4064-B92D-CEFAF11FD364}">
      <dgm:prSet/>
      <dgm:spPr/>
      <dgm:t>
        <a:bodyPr/>
        <a:lstStyle/>
        <a:p>
          <a:endParaRPr lang="en-US"/>
        </a:p>
      </dgm:t>
    </dgm:pt>
    <dgm:pt modelId="{9ABF2073-23E6-4D72-8820-1A474BBF1EEF}" type="sibTrans" cxnId="{873A50A0-0727-4064-B92D-CEFAF11FD364}">
      <dgm:prSet/>
      <dgm:spPr/>
      <dgm:t>
        <a:bodyPr/>
        <a:lstStyle/>
        <a:p>
          <a:endParaRPr lang="en-US"/>
        </a:p>
      </dgm:t>
    </dgm:pt>
    <dgm:pt modelId="{149CEF8C-623B-4765-93F9-9D84BEC81B96}">
      <dgm:prSet phldrT="[Text]"/>
      <dgm:spPr/>
      <dgm:t>
        <a:bodyPr/>
        <a:lstStyle/>
        <a:p>
          <a:r>
            <a:rPr lang="en-US" dirty="0" smtClean="0"/>
            <a:t>Advanced</a:t>
          </a:r>
          <a:endParaRPr lang="en-US" dirty="0"/>
        </a:p>
      </dgm:t>
    </dgm:pt>
    <dgm:pt modelId="{4E5B3707-B630-4AA7-B699-4504D8EA4EB8}" type="parTrans" cxnId="{287B261B-B9F7-4FBE-ACC1-8AE114BC3598}">
      <dgm:prSet/>
      <dgm:spPr/>
      <dgm:t>
        <a:bodyPr/>
        <a:lstStyle/>
        <a:p>
          <a:endParaRPr lang="en-US"/>
        </a:p>
      </dgm:t>
    </dgm:pt>
    <dgm:pt modelId="{ECCA4C21-5F57-4314-BE0D-4E1AC1819EF9}" type="sibTrans" cxnId="{287B261B-B9F7-4FBE-ACC1-8AE114BC3598}">
      <dgm:prSet/>
      <dgm:spPr/>
      <dgm:t>
        <a:bodyPr/>
        <a:lstStyle/>
        <a:p>
          <a:endParaRPr lang="en-US"/>
        </a:p>
      </dgm:t>
    </dgm:pt>
    <dgm:pt modelId="{71EC39C0-ED3F-4FA1-8065-907154C9A799}">
      <dgm:prSet/>
      <dgm:spPr/>
      <dgm:t>
        <a:bodyPr/>
        <a:lstStyle/>
        <a:p>
          <a:endParaRPr lang="en-US"/>
        </a:p>
      </dgm:t>
    </dgm:pt>
    <dgm:pt modelId="{0B9830EF-CC4D-4082-80F8-FD3154048980}" type="parTrans" cxnId="{FCFAE379-978A-4D2A-BB89-384089CFCFCD}">
      <dgm:prSet/>
      <dgm:spPr/>
      <dgm:t>
        <a:bodyPr/>
        <a:lstStyle/>
        <a:p>
          <a:endParaRPr lang="en-US"/>
        </a:p>
      </dgm:t>
    </dgm:pt>
    <dgm:pt modelId="{4FC7FE05-79D1-454C-B5CC-F6466923895B}" type="sibTrans" cxnId="{FCFAE379-978A-4D2A-BB89-384089CFCFCD}">
      <dgm:prSet/>
      <dgm:spPr/>
      <dgm:t>
        <a:bodyPr/>
        <a:lstStyle/>
        <a:p>
          <a:endParaRPr lang="en-US"/>
        </a:p>
      </dgm:t>
    </dgm:pt>
    <dgm:pt modelId="{95A66D95-5630-4BFF-9299-482DD3A40F90}">
      <dgm:prSet/>
      <dgm:spPr/>
      <dgm:t>
        <a:bodyPr/>
        <a:lstStyle/>
        <a:p>
          <a:r>
            <a:rPr lang="en-US" dirty="0" smtClean="0"/>
            <a:t>Superior</a:t>
          </a:r>
          <a:endParaRPr lang="en-US" dirty="0"/>
        </a:p>
      </dgm:t>
    </dgm:pt>
    <dgm:pt modelId="{507B3356-E45F-4002-9926-8A2B64ABF3C8}" type="parTrans" cxnId="{56961C37-3AC6-4DBD-B994-607D7F7B287A}">
      <dgm:prSet/>
      <dgm:spPr/>
      <dgm:t>
        <a:bodyPr/>
        <a:lstStyle/>
        <a:p>
          <a:endParaRPr lang="en-US"/>
        </a:p>
      </dgm:t>
    </dgm:pt>
    <dgm:pt modelId="{8550C56B-FBD3-47F0-BA88-773476E890E0}" type="sibTrans" cxnId="{56961C37-3AC6-4DBD-B994-607D7F7B287A}">
      <dgm:prSet/>
      <dgm:spPr/>
      <dgm:t>
        <a:bodyPr/>
        <a:lstStyle/>
        <a:p>
          <a:endParaRPr lang="en-US"/>
        </a:p>
      </dgm:t>
    </dgm:pt>
    <dgm:pt modelId="{5003D879-C4E2-4468-A794-28CFCE3FA77D}">
      <dgm:prSet/>
      <dgm:spPr/>
      <dgm:t>
        <a:bodyPr/>
        <a:lstStyle/>
        <a:p>
          <a:r>
            <a:rPr lang="en-US" dirty="0" smtClean="0"/>
            <a:t>Distinguished</a:t>
          </a:r>
          <a:endParaRPr lang="en-US" dirty="0"/>
        </a:p>
      </dgm:t>
    </dgm:pt>
    <dgm:pt modelId="{DBC2FDBA-BDE9-4006-AE4D-22FCD1CC2E51}" type="parTrans" cxnId="{6299C2E7-ED3C-4CC6-B280-52B80A72C4E9}">
      <dgm:prSet/>
      <dgm:spPr/>
      <dgm:t>
        <a:bodyPr/>
        <a:lstStyle/>
        <a:p>
          <a:endParaRPr lang="en-US"/>
        </a:p>
      </dgm:t>
    </dgm:pt>
    <dgm:pt modelId="{C000B7BE-354A-4A7F-A09B-CD01A526D0C3}" type="sibTrans" cxnId="{6299C2E7-ED3C-4CC6-B280-52B80A72C4E9}">
      <dgm:prSet/>
      <dgm:spPr/>
      <dgm:t>
        <a:bodyPr/>
        <a:lstStyle/>
        <a:p>
          <a:endParaRPr lang="en-US"/>
        </a:p>
      </dgm:t>
    </dgm:pt>
    <dgm:pt modelId="{ECEE157F-6FE3-4176-9E76-A00FA5529676}" type="pres">
      <dgm:prSet presAssocID="{A98B79B4-AFA4-4620-B6A6-D7E8BA0D4CEB}" presName="arrowDiagram" presStyleCnt="0">
        <dgm:presLayoutVars>
          <dgm:chMax val="5"/>
          <dgm:dir/>
          <dgm:resizeHandles val="exact"/>
        </dgm:presLayoutVars>
      </dgm:prSet>
      <dgm:spPr/>
      <dgm:t>
        <a:bodyPr/>
        <a:lstStyle/>
        <a:p>
          <a:endParaRPr lang="en-US"/>
        </a:p>
      </dgm:t>
    </dgm:pt>
    <dgm:pt modelId="{3F6ED560-3291-4A1C-BC67-87BB56471A22}" type="pres">
      <dgm:prSet presAssocID="{A98B79B4-AFA4-4620-B6A6-D7E8BA0D4CEB}" presName="arrow" presStyleLbl="bgShp" presStyleIdx="0" presStyleCnt="1"/>
      <dgm:spPr/>
      <dgm:t>
        <a:bodyPr/>
        <a:lstStyle/>
        <a:p>
          <a:endParaRPr lang="en-US"/>
        </a:p>
      </dgm:t>
    </dgm:pt>
    <dgm:pt modelId="{04B2E3D8-7AA8-4504-A70A-0F2BD73AB81D}" type="pres">
      <dgm:prSet presAssocID="{A98B79B4-AFA4-4620-B6A6-D7E8BA0D4CEB}" presName="arrowDiagram5" presStyleCnt="0"/>
      <dgm:spPr/>
      <dgm:t>
        <a:bodyPr/>
        <a:lstStyle/>
        <a:p>
          <a:endParaRPr lang="en-US"/>
        </a:p>
      </dgm:t>
    </dgm:pt>
    <dgm:pt modelId="{DFC28BCB-C867-4987-8A2E-1B6FB0A7307F}" type="pres">
      <dgm:prSet presAssocID="{8C1704BD-9C56-4E07-8F9A-714CAA29BD43}" presName="bullet5a" presStyleLbl="node1" presStyleIdx="0" presStyleCnt="5"/>
      <dgm:spPr/>
      <dgm:t>
        <a:bodyPr/>
        <a:lstStyle/>
        <a:p>
          <a:endParaRPr lang="en-US"/>
        </a:p>
      </dgm:t>
    </dgm:pt>
    <dgm:pt modelId="{CCC5D3AF-C7DC-4C49-8B9C-A7AC395E67E3}" type="pres">
      <dgm:prSet presAssocID="{8C1704BD-9C56-4E07-8F9A-714CAA29BD43}" presName="textBox5a" presStyleLbl="revTx" presStyleIdx="0" presStyleCnt="5">
        <dgm:presLayoutVars>
          <dgm:bulletEnabled val="1"/>
        </dgm:presLayoutVars>
      </dgm:prSet>
      <dgm:spPr/>
      <dgm:t>
        <a:bodyPr/>
        <a:lstStyle/>
        <a:p>
          <a:endParaRPr lang="en-US"/>
        </a:p>
      </dgm:t>
    </dgm:pt>
    <dgm:pt modelId="{84204058-3309-43AE-BBE8-1691BE59EFB0}" type="pres">
      <dgm:prSet presAssocID="{54B52159-26C7-4950-8376-DA706024EF2E}" presName="bullet5b" presStyleLbl="node1" presStyleIdx="1" presStyleCnt="5"/>
      <dgm:spPr/>
      <dgm:t>
        <a:bodyPr/>
        <a:lstStyle/>
        <a:p>
          <a:endParaRPr lang="en-US"/>
        </a:p>
      </dgm:t>
    </dgm:pt>
    <dgm:pt modelId="{AB12127F-D7DB-4A3F-8FDE-5CB2E3A21A2F}" type="pres">
      <dgm:prSet presAssocID="{54B52159-26C7-4950-8376-DA706024EF2E}" presName="textBox5b" presStyleLbl="revTx" presStyleIdx="1" presStyleCnt="5">
        <dgm:presLayoutVars>
          <dgm:bulletEnabled val="1"/>
        </dgm:presLayoutVars>
      </dgm:prSet>
      <dgm:spPr/>
      <dgm:t>
        <a:bodyPr/>
        <a:lstStyle/>
        <a:p>
          <a:endParaRPr lang="en-US"/>
        </a:p>
      </dgm:t>
    </dgm:pt>
    <dgm:pt modelId="{75D3AB41-CC8F-4DF3-A9E0-BB4C151B0947}" type="pres">
      <dgm:prSet presAssocID="{149CEF8C-623B-4765-93F9-9D84BEC81B96}" presName="bullet5c" presStyleLbl="node1" presStyleIdx="2" presStyleCnt="5"/>
      <dgm:spPr/>
      <dgm:t>
        <a:bodyPr/>
        <a:lstStyle/>
        <a:p>
          <a:endParaRPr lang="en-US"/>
        </a:p>
      </dgm:t>
    </dgm:pt>
    <dgm:pt modelId="{5A7BC710-F568-4D4A-B761-FDC9BE5A30E8}" type="pres">
      <dgm:prSet presAssocID="{149CEF8C-623B-4765-93F9-9D84BEC81B96}" presName="textBox5c" presStyleLbl="revTx" presStyleIdx="2" presStyleCnt="5">
        <dgm:presLayoutVars>
          <dgm:bulletEnabled val="1"/>
        </dgm:presLayoutVars>
      </dgm:prSet>
      <dgm:spPr/>
      <dgm:t>
        <a:bodyPr/>
        <a:lstStyle/>
        <a:p>
          <a:endParaRPr lang="en-US"/>
        </a:p>
      </dgm:t>
    </dgm:pt>
    <dgm:pt modelId="{8BCF1781-07C1-4CBC-991E-1FA1A21FCA3D}" type="pres">
      <dgm:prSet presAssocID="{95A66D95-5630-4BFF-9299-482DD3A40F90}" presName="bullet5d" presStyleLbl="node1" presStyleIdx="3" presStyleCnt="5"/>
      <dgm:spPr/>
      <dgm:t>
        <a:bodyPr/>
        <a:lstStyle/>
        <a:p>
          <a:endParaRPr lang="en-US"/>
        </a:p>
      </dgm:t>
    </dgm:pt>
    <dgm:pt modelId="{AF93116E-E59E-4872-BA25-4A3F3672880B}" type="pres">
      <dgm:prSet presAssocID="{95A66D95-5630-4BFF-9299-482DD3A40F90}" presName="textBox5d" presStyleLbl="revTx" presStyleIdx="3" presStyleCnt="5">
        <dgm:presLayoutVars>
          <dgm:bulletEnabled val="1"/>
        </dgm:presLayoutVars>
      </dgm:prSet>
      <dgm:spPr/>
      <dgm:t>
        <a:bodyPr/>
        <a:lstStyle/>
        <a:p>
          <a:endParaRPr lang="en-US"/>
        </a:p>
      </dgm:t>
    </dgm:pt>
    <dgm:pt modelId="{F9F3B922-3E9C-4AA7-B36F-88D595AAABE5}" type="pres">
      <dgm:prSet presAssocID="{5003D879-C4E2-4468-A794-28CFCE3FA77D}" presName="bullet5e" presStyleLbl="node1" presStyleIdx="4" presStyleCnt="5"/>
      <dgm:spPr/>
      <dgm:t>
        <a:bodyPr/>
        <a:lstStyle/>
        <a:p>
          <a:endParaRPr lang="en-US"/>
        </a:p>
      </dgm:t>
    </dgm:pt>
    <dgm:pt modelId="{C63A8BD4-3AB7-4428-833E-7F843103FF84}" type="pres">
      <dgm:prSet presAssocID="{5003D879-C4E2-4468-A794-28CFCE3FA77D}" presName="textBox5e" presStyleLbl="revTx" presStyleIdx="4" presStyleCnt="5" custLinFactNeighborX="2975" custLinFactNeighborY="-5037">
        <dgm:presLayoutVars>
          <dgm:bulletEnabled val="1"/>
        </dgm:presLayoutVars>
      </dgm:prSet>
      <dgm:spPr/>
      <dgm:t>
        <a:bodyPr/>
        <a:lstStyle/>
        <a:p>
          <a:endParaRPr lang="en-US"/>
        </a:p>
      </dgm:t>
    </dgm:pt>
  </dgm:ptLst>
  <dgm:cxnLst>
    <dgm:cxn modelId="{66548DD0-1AD2-44A9-9F6C-078F42D440DD}" srcId="{A98B79B4-AFA4-4620-B6A6-D7E8BA0D4CEB}" destId="{8C1704BD-9C56-4E07-8F9A-714CAA29BD43}" srcOrd="0" destOrd="0" parTransId="{66438111-ED34-41B8-AF1E-AD08AD7E7DE3}" sibTransId="{9BFE25B0-2200-4085-B1DC-944AAE3B6AC8}"/>
    <dgm:cxn modelId="{D68A8FCD-B65F-0E43-89F7-E710649576F6}" type="presOf" srcId="{A98B79B4-AFA4-4620-B6A6-D7E8BA0D4CEB}" destId="{ECEE157F-6FE3-4176-9E76-A00FA5529676}" srcOrd="0" destOrd="0" presId="urn:microsoft.com/office/officeart/2005/8/layout/arrow2"/>
    <dgm:cxn modelId="{1F29BA4F-DA04-4949-94EC-E745B14FB615}" type="presOf" srcId="{5003D879-C4E2-4468-A794-28CFCE3FA77D}" destId="{C63A8BD4-3AB7-4428-833E-7F843103FF84}" srcOrd="0" destOrd="0" presId="urn:microsoft.com/office/officeart/2005/8/layout/arrow2"/>
    <dgm:cxn modelId="{873A50A0-0727-4064-B92D-CEFAF11FD364}" srcId="{A98B79B4-AFA4-4620-B6A6-D7E8BA0D4CEB}" destId="{54B52159-26C7-4950-8376-DA706024EF2E}" srcOrd="1" destOrd="0" parTransId="{CC9D9FB8-847F-49AE-A240-9D77FE12DC41}" sibTransId="{9ABF2073-23E6-4D72-8820-1A474BBF1EEF}"/>
    <dgm:cxn modelId="{D45685D5-7994-104D-BE03-E725A6EB260B}" type="presOf" srcId="{95A66D95-5630-4BFF-9299-482DD3A40F90}" destId="{AF93116E-E59E-4872-BA25-4A3F3672880B}" srcOrd="0" destOrd="0" presId="urn:microsoft.com/office/officeart/2005/8/layout/arrow2"/>
    <dgm:cxn modelId="{6299C2E7-ED3C-4CC6-B280-52B80A72C4E9}" srcId="{A98B79B4-AFA4-4620-B6A6-D7E8BA0D4CEB}" destId="{5003D879-C4E2-4468-A794-28CFCE3FA77D}" srcOrd="4" destOrd="0" parTransId="{DBC2FDBA-BDE9-4006-AE4D-22FCD1CC2E51}" sibTransId="{C000B7BE-354A-4A7F-A09B-CD01A526D0C3}"/>
    <dgm:cxn modelId="{8019ABFB-FA57-B24B-85EA-A1E68F4B76F2}" type="presOf" srcId="{149CEF8C-623B-4765-93F9-9D84BEC81B96}" destId="{5A7BC710-F568-4D4A-B761-FDC9BE5A30E8}" srcOrd="0" destOrd="0" presId="urn:microsoft.com/office/officeart/2005/8/layout/arrow2"/>
    <dgm:cxn modelId="{A88A1420-115A-7641-86C3-B58DE87449A1}" type="presOf" srcId="{71EC39C0-ED3F-4FA1-8065-907154C9A799}" destId="{CCC5D3AF-C7DC-4C49-8B9C-A7AC395E67E3}" srcOrd="0" destOrd="1" presId="urn:microsoft.com/office/officeart/2005/8/layout/arrow2"/>
    <dgm:cxn modelId="{18E8596C-83E5-5B4B-A7EB-377E0B7A9EF1}" type="presOf" srcId="{8C1704BD-9C56-4E07-8F9A-714CAA29BD43}" destId="{CCC5D3AF-C7DC-4C49-8B9C-A7AC395E67E3}" srcOrd="0" destOrd="0" presId="urn:microsoft.com/office/officeart/2005/8/layout/arrow2"/>
    <dgm:cxn modelId="{FCFAE379-978A-4D2A-BB89-384089CFCFCD}" srcId="{8C1704BD-9C56-4E07-8F9A-714CAA29BD43}" destId="{71EC39C0-ED3F-4FA1-8065-907154C9A799}" srcOrd="0" destOrd="0" parTransId="{0B9830EF-CC4D-4082-80F8-FD3154048980}" sibTransId="{4FC7FE05-79D1-454C-B5CC-F6466923895B}"/>
    <dgm:cxn modelId="{9AB002AF-C7AE-D540-8D17-D9203DE25CD4}" type="presOf" srcId="{54B52159-26C7-4950-8376-DA706024EF2E}" destId="{AB12127F-D7DB-4A3F-8FDE-5CB2E3A21A2F}" srcOrd="0" destOrd="0" presId="urn:microsoft.com/office/officeart/2005/8/layout/arrow2"/>
    <dgm:cxn modelId="{287B261B-B9F7-4FBE-ACC1-8AE114BC3598}" srcId="{A98B79B4-AFA4-4620-B6A6-D7E8BA0D4CEB}" destId="{149CEF8C-623B-4765-93F9-9D84BEC81B96}" srcOrd="2" destOrd="0" parTransId="{4E5B3707-B630-4AA7-B699-4504D8EA4EB8}" sibTransId="{ECCA4C21-5F57-4314-BE0D-4E1AC1819EF9}"/>
    <dgm:cxn modelId="{56961C37-3AC6-4DBD-B994-607D7F7B287A}" srcId="{A98B79B4-AFA4-4620-B6A6-D7E8BA0D4CEB}" destId="{95A66D95-5630-4BFF-9299-482DD3A40F90}" srcOrd="3" destOrd="0" parTransId="{507B3356-E45F-4002-9926-8A2B64ABF3C8}" sibTransId="{8550C56B-FBD3-47F0-BA88-773476E890E0}"/>
    <dgm:cxn modelId="{25EA90E6-CAF9-0843-ADED-87EC27571D89}" type="presParOf" srcId="{ECEE157F-6FE3-4176-9E76-A00FA5529676}" destId="{3F6ED560-3291-4A1C-BC67-87BB56471A22}" srcOrd="0" destOrd="0" presId="urn:microsoft.com/office/officeart/2005/8/layout/arrow2"/>
    <dgm:cxn modelId="{9D3F2980-CFCD-8B49-95D8-949DC764A368}" type="presParOf" srcId="{ECEE157F-6FE3-4176-9E76-A00FA5529676}" destId="{04B2E3D8-7AA8-4504-A70A-0F2BD73AB81D}" srcOrd="1" destOrd="0" presId="urn:microsoft.com/office/officeart/2005/8/layout/arrow2"/>
    <dgm:cxn modelId="{A51A2BFA-BBAB-C744-ADBB-486678D88597}" type="presParOf" srcId="{04B2E3D8-7AA8-4504-A70A-0F2BD73AB81D}" destId="{DFC28BCB-C867-4987-8A2E-1B6FB0A7307F}" srcOrd="0" destOrd="0" presId="urn:microsoft.com/office/officeart/2005/8/layout/arrow2"/>
    <dgm:cxn modelId="{CA5B0A3B-1E95-A343-A9EA-75094FC70CCE}" type="presParOf" srcId="{04B2E3D8-7AA8-4504-A70A-0F2BD73AB81D}" destId="{CCC5D3AF-C7DC-4C49-8B9C-A7AC395E67E3}" srcOrd="1" destOrd="0" presId="urn:microsoft.com/office/officeart/2005/8/layout/arrow2"/>
    <dgm:cxn modelId="{776E6A82-856D-2D42-8E5A-F267FA1C21B0}" type="presParOf" srcId="{04B2E3D8-7AA8-4504-A70A-0F2BD73AB81D}" destId="{84204058-3309-43AE-BBE8-1691BE59EFB0}" srcOrd="2" destOrd="0" presId="urn:microsoft.com/office/officeart/2005/8/layout/arrow2"/>
    <dgm:cxn modelId="{CCFC0A4A-9CB1-C942-B86E-AA466CBB4C95}" type="presParOf" srcId="{04B2E3D8-7AA8-4504-A70A-0F2BD73AB81D}" destId="{AB12127F-D7DB-4A3F-8FDE-5CB2E3A21A2F}" srcOrd="3" destOrd="0" presId="urn:microsoft.com/office/officeart/2005/8/layout/arrow2"/>
    <dgm:cxn modelId="{58438724-EBA3-BB47-BA17-870B16F3EBBA}" type="presParOf" srcId="{04B2E3D8-7AA8-4504-A70A-0F2BD73AB81D}" destId="{75D3AB41-CC8F-4DF3-A9E0-BB4C151B0947}" srcOrd="4" destOrd="0" presId="urn:microsoft.com/office/officeart/2005/8/layout/arrow2"/>
    <dgm:cxn modelId="{03CEBDC3-5F30-5D4A-BB6E-ED7957CCE2CA}" type="presParOf" srcId="{04B2E3D8-7AA8-4504-A70A-0F2BD73AB81D}" destId="{5A7BC710-F568-4D4A-B761-FDC9BE5A30E8}" srcOrd="5" destOrd="0" presId="urn:microsoft.com/office/officeart/2005/8/layout/arrow2"/>
    <dgm:cxn modelId="{778A5803-E308-D147-AE0B-349DF8F55FB3}" type="presParOf" srcId="{04B2E3D8-7AA8-4504-A70A-0F2BD73AB81D}" destId="{8BCF1781-07C1-4CBC-991E-1FA1A21FCA3D}" srcOrd="6" destOrd="0" presId="urn:microsoft.com/office/officeart/2005/8/layout/arrow2"/>
    <dgm:cxn modelId="{2CF7B5A8-D5BD-9E40-A4BE-AF7A557BAA28}" type="presParOf" srcId="{04B2E3D8-7AA8-4504-A70A-0F2BD73AB81D}" destId="{AF93116E-E59E-4872-BA25-4A3F3672880B}" srcOrd="7" destOrd="0" presId="urn:microsoft.com/office/officeart/2005/8/layout/arrow2"/>
    <dgm:cxn modelId="{581C6C17-FDCA-C947-A34C-37820B54AFE7}" type="presParOf" srcId="{04B2E3D8-7AA8-4504-A70A-0F2BD73AB81D}" destId="{F9F3B922-3E9C-4AA7-B36F-88D595AAABE5}" srcOrd="8" destOrd="0" presId="urn:microsoft.com/office/officeart/2005/8/layout/arrow2"/>
    <dgm:cxn modelId="{0F1307CC-2691-1746-A995-19C945C1FE9D}" type="presParOf" srcId="{04B2E3D8-7AA8-4504-A70A-0F2BD73AB81D}" destId="{C63A8BD4-3AB7-4428-833E-7F843103FF84}" srcOrd="9"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ADD5172-F871-CA4C-AFC6-0CE4FD9761EB}" type="doc">
      <dgm:prSet loTypeId="urn:microsoft.com/office/officeart/2005/8/layout/process4" loCatId="process" qsTypeId="urn:microsoft.com/office/officeart/2005/8/quickstyle/3D3" qsCatId="3D" csTypeId="urn:microsoft.com/office/officeart/2005/8/colors/accent1_2" csCatId="accent1" phldr="1"/>
      <dgm:spPr/>
      <dgm:t>
        <a:bodyPr/>
        <a:lstStyle/>
        <a:p>
          <a:endParaRPr lang="en-US"/>
        </a:p>
      </dgm:t>
    </dgm:pt>
    <dgm:pt modelId="{307165E4-8FC7-954A-AA66-9DF74383956A}">
      <dgm:prSet phldrT="[Text]" custT="1"/>
      <dgm:spPr/>
      <dgm:t>
        <a:bodyPr/>
        <a:lstStyle/>
        <a:p>
          <a:r>
            <a:rPr lang="en-US" sz="2800">
              <a:solidFill>
                <a:schemeClr val="bg1"/>
              </a:solidFill>
            </a:rPr>
            <a:t>Identify desired results</a:t>
          </a:r>
        </a:p>
      </dgm:t>
    </dgm:pt>
    <dgm:pt modelId="{9140E82C-1F7D-DF4C-9655-DEC2C7260E43}" type="parTrans" cxnId="{E64F9EBB-395D-BF41-A508-7A5E786B2866}">
      <dgm:prSet/>
      <dgm:spPr/>
      <dgm:t>
        <a:bodyPr/>
        <a:lstStyle/>
        <a:p>
          <a:endParaRPr lang="en-US"/>
        </a:p>
      </dgm:t>
    </dgm:pt>
    <dgm:pt modelId="{EA348DB3-1A8D-D84D-9430-B82A8E10BB8B}" type="sibTrans" cxnId="{E64F9EBB-395D-BF41-A508-7A5E786B2866}">
      <dgm:prSet/>
      <dgm:spPr/>
      <dgm:t>
        <a:bodyPr/>
        <a:lstStyle/>
        <a:p>
          <a:endParaRPr lang="en-US"/>
        </a:p>
      </dgm:t>
    </dgm:pt>
    <dgm:pt modelId="{BC4D024E-0AD2-DF4A-95E8-A05E1E468029}">
      <dgm:prSet phldrT="[Text]"/>
      <dgm:spPr/>
      <dgm:t>
        <a:bodyPr/>
        <a:lstStyle/>
        <a:p>
          <a:r>
            <a:rPr lang="en-US"/>
            <a:t>What are the goals?</a:t>
          </a:r>
        </a:p>
      </dgm:t>
    </dgm:pt>
    <dgm:pt modelId="{A8A45F7F-E7F7-2246-AFBB-72FA7A740D9A}" type="parTrans" cxnId="{C8815289-1665-694B-9699-16C74259E93C}">
      <dgm:prSet/>
      <dgm:spPr/>
      <dgm:t>
        <a:bodyPr/>
        <a:lstStyle/>
        <a:p>
          <a:endParaRPr lang="en-US"/>
        </a:p>
      </dgm:t>
    </dgm:pt>
    <dgm:pt modelId="{DCFD0039-083B-2C4D-A896-F3760539ED4C}" type="sibTrans" cxnId="{C8815289-1665-694B-9699-16C74259E93C}">
      <dgm:prSet/>
      <dgm:spPr/>
      <dgm:t>
        <a:bodyPr/>
        <a:lstStyle/>
        <a:p>
          <a:endParaRPr lang="en-US"/>
        </a:p>
      </dgm:t>
    </dgm:pt>
    <dgm:pt modelId="{38B42F2E-62DB-CE46-8362-415A725ABB7C}">
      <dgm:prSet phldrT="[Text]" custT="1"/>
      <dgm:spPr/>
      <dgm:t>
        <a:bodyPr/>
        <a:lstStyle/>
        <a:p>
          <a:r>
            <a:rPr lang="en-US" sz="2800"/>
            <a:t>Determine acceptable evidence</a:t>
          </a:r>
        </a:p>
      </dgm:t>
    </dgm:pt>
    <dgm:pt modelId="{C5A93363-A9EC-6A48-97E9-53469B4CCD40}" type="parTrans" cxnId="{87495E64-48B5-A643-88CE-EC09BA68EA9F}">
      <dgm:prSet/>
      <dgm:spPr/>
      <dgm:t>
        <a:bodyPr/>
        <a:lstStyle/>
        <a:p>
          <a:endParaRPr lang="en-US"/>
        </a:p>
      </dgm:t>
    </dgm:pt>
    <dgm:pt modelId="{4AFE83F2-B6BF-4B4C-8377-8BC11011D156}" type="sibTrans" cxnId="{87495E64-48B5-A643-88CE-EC09BA68EA9F}">
      <dgm:prSet/>
      <dgm:spPr/>
      <dgm:t>
        <a:bodyPr/>
        <a:lstStyle/>
        <a:p>
          <a:endParaRPr lang="en-US"/>
        </a:p>
      </dgm:t>
    </dgm:pt>
    <dgm:pt modelId="{E8598197-8E65-2843-B12F-05DC5507BA7F}">
      <dgm:prSet phldrT="[Text]"/>
      <dgm:spPr/>
      <dgm:t>
        <a:bodyPr/>
        <a:lstStyle/>
        <a:p>
          <a:r>
            <a:rPr lang="en-US" dirty="0"/>
            <a:t>How will you and learners know </a:t>
          </a:r>
          <a:r>
            <a:rPr lang="en-US" dirty="0" smtClean="0"/>
            <a:t>they reached </a:t>
          </a:r>
          <a:r>
            <a:rPr lang="en-US" dirty="0"/>
            <a:t>the goals?</a:t>
          </a:r>
          <a:endParaRPr lang="en-US"/>
        </a:p>
      </dgm:t>
    </dgm:pt>
    <dgm:pt modelId="{B2F606BA-2567-0D41-96A8-1DDA6FB77AFD}" type="parTrans" cxnId="{1611B75E-5E18-7B4C-82B4-BEB9DA996B9E}">
      <dgm:prSet/>
      <dgm:spPr/>
      <dgm:t>
        <a:bodyPr/>
        <a:lstStyle/>
        <a:p>
          <a:endParaRPr lang="en-US"/>
        </a:p>
      </dgm:t>
    </dgm:pt>
    <dgm:pt modelId="{A545047F-8DA8-4D4F-A717-4223ADFA27AF}" type="sibTrans" cxnId="{1611B75E-5E18-7B4C-82B4-BEB9DA996B9E}">
      <dgm:prSet/>
      <dgm:spPr/>
      <dgm:t>
        <a:bodyPr/>
        <a:lstStyle/>
        <a:p>
          <a:endParaRPr lang="en-US"/>
        </a:p>
      </dgm:t>
    </dgm:pt>
    <dgm:pt modelId="{3B7075F6-FB99-CE41-A640-D14FA74DF5B3}">
      <dgm:prSet phldrT="[Text]" custT="1"/>
      <dgm:spPr/>
      <dgm:t>
        <a:bodyPr/>
        <a:lstStyle/>
        <a:p>
          <a:r>
            <a:rPr lang="en-US" sz="2800">
              <a:solidFill>
                <a:srgbClr val="FFFFFF"/>
              </a:solidFill>
            </a:rPr>
            <a:t>Plan learning experiences and instruction</a:t>
          </a:r>
        </a:p>
      </dgm:t>
    </dgm:pt>
    <dgm:pt modelId="{DB832FF5-B09F-C24B-A354-FB907E4A2727}" type="parTrans" cxnId="{0996C3D1-6D6D-9145-B06C-4E78516FCFCB}">
      <dgm:prSet/>
      <dgm:spPr/>
      <dgm:t>
        <a:bodyPr/>
        <a:lstStyle/>
        <a:p>
          <a:endParaRPr lang="en-US"/>
        </a:p>
      </dgm:t>
    </dgm:pt>
    <dgm:pt modelId="{2B1C4E03-85FF-224B-8727-C20072291309}" type="sibTrans" cxnId="{0996C3D1-6D6D-9145-B06C-4E78516FCFCB}">
      <dgm:prSet/>
      <dgm:spPr/>
      <dgm:t>
        <a:bodyPr/>
        <a:lstStyle/>
        <a:p>
          <a:endParaRPr lang="en-US"/>
        </a:p>
      </dgm:t>
    </dgm:pt>
    <dgm:pt modelId="{57B0E50C-D85D-0943-A36E-842E8176F229}">
      <dgm:prSet phldrT="[Text]"/>
      <dgm:spPr/>
      <dgm:t>
        <a:bodyPr/>
        <a:lstStyle/>
        <a:p>
          <a:r>
            <a:rPr lang="en-US"/>
            <a:t>What does it take to get there?</a:t>
          </a:r>
        </a:p>
      </dgm:t>
    </dgm:pt>
    <dgm:pt modelId="{D7693DE0-7C16-DB4D-AF86-EE8F876BE8DF}" type="parTrans" cxnId="{E2455DD0-2B1B-074A-A864-50A8E7765ADC}">
      <dgm:prSet/>
      <dgm:spPr/>
      <dgm:t>
        <a:bodyPr/>
        <a:lstStyle/>
        <a:p>
          <a:endParaRPr lang="en-US"/>
        </a:p>
      </dgm:t>
    </dgm:pt>
    <dgm:pt modelId="{BB99F868-909D-7F44-9FB2-F4141FD38572}" type="sibTrans" cxnId="{E2455DD0-2B1B-074A-A864-50A8E7765ADC}">
      <dgm:prSet/>
      <dgm:spPr/>
      <dgm:t>
        <a:bodyPr/>
        <a:lstStyle/>
        <a:p>
          <a:endParaRPr lang="en-US"/>
        </a:p>
      </dgm:t>
    </dgm:pt>
    <dgm:pt modelId="{DF44FE76-48EA-5343-8CBE-CBD3631ACA6B}" type="pres">
      <dgm:prSet presAssocID="{BADD5172-F871-CA4C-AFC6-0CE4FD9761EB}" presName="Name0" presStyleCnt="0">
        <dgm:presLayoutVars>
          <dgm:dir/>
          <dgm:animLvl val="lvl"/>
          <dgm:resizeHandles val="exact"/>
        </dgm:presLayoutVars>
      </dgm:prSet>
      <dgm:spPr/>
      <dgm:t>
        <a:bodyPr/>
        <a:lstStyle/>
        <a:p>
          <a:endParaRPr lang="en-US"/>
        </a:p>
      </dgm:t>
    </dgm:pt>
    <dgm:pt modelId="{9A98D6D7-DD4A-B64A-AA1E-0119392E7F14}" type="pres">
      <dgm:prSet presAssocID="{3B7075F6-FB99-CE41-A640-D14FA74DF5B3}" presName="boxAndChildren" presStyleCnt="0"/>
      <dgm:spPr/>
      <dgm:t>
        <a:bodyPr/>
        <a:lstStyle/>
        <a:p>
          <a:endParaRPr lang="en-US"/>
        </a:p>
      </dgm:t>
    </dgm:pt>
    <dgm:pt modelId="{C3C43F3F-3832-E849-978C-2E7497608C96}" type="pres">
      <dgm:prSet presAssocID="{3B7075F6-FB99-CE41-A640-D14FA74DF5B3}" presName="parentTextBox" presStyleLbl="node1" presStyleIdx="0" presStyleCnt="3"/>
      <dgm:spPr/>
      <dgm:t>
        <a:bodyPr/>
        <a:lstStyle/>
        <a:p>
          <a:endParaRPr lang="en-US"/>
        </a:p>
      </dgm:t>
    </dgm:pt>
    <dgm:pt modelId="{85AB39FB-59DF-0245-A4C6-1BA9AFEF9D15}" type="pres">
      <dgm:prSet presAssocID="{3B7075F6-FB99-CE41-A640-D14FA74DF5B3}" presName="entireBox" presStyleLbl="node1" presStyleIdx="0" presStyleCnt="3"/>
      <dgm:spPr/>
      <dgm:t>
        <a:bodyPr/>
        <a:lstStyle/>
        <a:p>
          <a:endParaRPr lang="en-US"/>
        </a:p>
      </dgm:t>
    </dgm:pt>
    <dgm:pt modelId="{80E966AA-87D8-4446-AB15-E8C02AA25B91}" type="pres">
      <dgm:prSet presAssocID="{3B7075F6-FB99-CE41-A640-D14FA74DF5B3}" presName="descendantBox" presStyleCnt="0"/>
      <dgm:spPr/>
      <dgm:t>
        <a:bodyPr/>
        <a:lstStyle/>
        <a:p>
          <a:endParaRPr lang="en-US"/>
        </a:p>
      </dgm:t>
    </dgm:pt>
    <dgm:pt modelId="{B88937AB-B580-F34F-AE1B-4C6D12758D91}" type="pres">
      <dgm:prSet presAssocID="{57B0E50C-D85D-0943-A36E-842E8176F229}" presName="childTextBox" presStyleLbl="fgAccFollowNode1" presStyleIdx="0" presStyleCnt="3">
        <dgm:presLayoutVars>
          <dgm:bulletEnabled val="1"/>
        </dgm:presLayoutVars>
      </dgm:prSet>
      <dgm:spPr/>
      <dgm:t>
        <a:bodyPr/>
        <a:lstStyle/>
        <a:p>
          <a:endParaRPr lang="en-US"/>
        </a:p>
      </dgm:t>
    </dgm:pt>
    <dgm:pt modelId="{0CC56CF3-1D15-FE47-B329-3BC580F01F4A}" type="pres">
      <dgm:prSet presAssocID="{4AFE83F2-B6BF-4B4C-8377-8BC11011D156}" presName="sp" presStyleCnt="0"/>
      <dgm:spPr/>
      <dgm:t>
        <a:bodyPr/>
        <a:lstStyle/>
        <a:p>
          <a:endParaRPr lang="en-US"/>
        </a:p>
      </dgm:t>
    </dgm:pt>
    <dgm:pt modelId="{6B80EB6C-A5E0-9C46-9761-2792BFE436D4}" type="pres">
      <dgm:prSet presAssocID="{38B42F2E-62DB-CE46-8362-415A725ABB7C}" presName="arrowAndChildren" presStyleCnt="0"/>
      <dgm:spPr/>
      <dgm:t>
        <a:bodyPr/>
        <a:lstStyle/>
        <a:p>
          <a:endParaRPr lang="en-US"/>
        </a:p>
      </dgm:t>
    </dgm:pt>
    <dgm:pt modelId="{24B7B846-B538-4E42-B463-019FD45C202F}" type="pres">
      <dgm:prSet presAssocID="{38B42F2E-62DB-CE46-8362-415A725ABB7C}" presName="parentTextArrow" presStyleLbl="node1" presStyleIdx="0" presStyleCnt="3"/>
      <dgm:spPr/>
      <dgm:t>
        <a:bodyPr/>
        <a:lstStyle/>
        <a:p>
          <a:endParaRPr lang="en-US"/>
        </a:p>
      </dgm:t>
    </dgm:pt>
    <dgm:pt modelId="{F1004451-EFDB-684A-95EE-806F502F65A8}" type="pres">
      <dgm:prSet presAssocID="{38B42F2E-62DB-CE46-8362-415A725ABB7C}" presName="arrow" presStyleLbl="node1" presStyleIdx="1" presStyleCnt="3"/>
      <dgm:spPr/>
      <dgm:t>
        <a:bodyPr/>
        <a:lstStyle/>
        <a:p>
          <a:endParaRPr lang="en-US"/>
        </a:p>
      </dgm:t>
    </dgm:pt>
    <dgm:pt modelId="{9B845DC4-0FAD-7645-89AB-D48C559DB4CC}" type="pres">
      <dgm:prSet presAssocID="{38B42F2E-62DB-CE46-8362-415A725ABB7C}" presName="descendantArrow" presStyleCnt="0"/>
      <dgm:spPr/>
      <dgm:t>
        <a:bodyPr/>
        <a:lstStyle/>
        <a:p>
          <a:endParaRPr lang="en-US"/>
        </a:p>
      </dgm:t>
    </dgm:pt>
    <dgm:pt modelId="{96AB6710-2EEC-8241-97F4-99042AEB2473}" type="pres">
      <dgm:prSet presAssocID="{E8598197-8E65-2843-B12F-05DC5507BA7F}" presName="childTextArrow" presStyleLbl="fgAccFollowNode1" presStyleIdx="1" presStyleCnt="3">
        <dgm:presLayoutVars>
          <dgm:bulletEnabled val="1"/>
        </dgm:presLayoutVars>
      </dgm:prSet>
      <dgm:spPr/>
      <dgm:t>
        <a:bodyPr/>
        <a:lstStyle/>
        <a:p>
          <a:endParaRPr lang="en-US"/>
        </a:p>
      </dgm:t>
    </dgm:pt>
    <dgm:pt modelId="{F32D84F1-782D-0140-BD6E-8A7A1608303A}" type="pres">
      <dgm:prSet presAssocID="{EA348DB3-1A8D-D84D-9430-B82A8E10BB8B}" presName="sp" presStyleCnt="0"/>
      <dgm:spPr/>
      <dgm:t>
        <a:bodyPr/>
        <a:lstStyle/>
        <a:p>
          <a:endParaRPr lang="en-US"/>
        </a:p>
      </dgm:t>
    </dgm:pt>
    <dgm:pt modelId="{6952F375-7750-EB4C-B354-4D484C729154}" type="pres">
      <dgm:prSet presAssocID="{307165E4-8FC7-954A-AA66-9DF74383956A}" presName="arrowAndChildren" presStyleCnt="0"/>
      <dgm:spPr/>
      <dgm:t>
        <a:bodyPr/>
        <a:lstStyle/>
        <a:p>
          <a:endParaRPr lang="en-US"/>
        </a:p>
      </dgm:t>
    </dgm:pt>
    <dgm:pt modelId="{A61EAA39-0608-A542-AA85-F912ABCBEB3A}" type="pres">
      <dgm:prSet presAssocID="{307165E4-8FC7-954A-AA66-9DF74383956A}" presName="parentTextArrow" presStyleLbl="node1" presStyleIdx="1" presStyleCnt="3"/>
      <dgm:spPr/>
      <dgm:t>
        <a:bodyPr/>
        <a:lstStyle/>
        <a:p>
          <a:endParaRPr lang="en-US"/>
        </a:p>
      </dgm:t>
    </dgm:pt>
    <dgm:pt modelId="{E23630B8-2093-3D41-BE66-CD78F00D0158}" type="pres">
      <dgm:prSet presAssocID="{307165E4-8FC7-954A-AA66-9DF74383956A}" presName="arrow" presStyleLbl="node1" presStyleIdx="2" presStyleCnt="3" custLinFactNeighborX="-12037" custLinFactNeighborY="-4477"/>
      <dgm:spPr/>
      <dgm:t>
        <a:bodyPr/>
        <a:lstStyle/>
        <a:p>
          <a:endParaRPr lang="en-US"/>
        </a:p>
      </dgm:t>
    </dgm:pt>
    <dgm:pt modelId="{A94ABFEF-26FF-B741-BF7D-73849BD9AB17}" type="pres">
      <dgm:prSet presAssocID="{307165E4-8FC7-954A-AA66-9DF74383956A}" presName="descendantArrow" presStyleCnt="0"/>
      <dgm:spPr/>
      <dgm:t>
        <a:bodyPr/>
        <a:lstStyle/>
        <a:p>
          <a:endParaRPr lang="en-US"/>
        </a:p>
      </dgm:t>
    </dgm:pt>
    <dgm:pt modelId="{D4E6E977-C7A0-9549-873E-E9A742C6ECE5}" type="pres">
      <dgm:prSet presAssocID="{BC4D024E-0AD2-DF4A-95E8-A05E1E468029}" presName="childTextArrow" presStyleLbl="fgAccFollowNode1" presStyleIdx="2" presStyleCnt="3">
        <dgm:presLayoutVars>
          <dgm:bulletEnabled val="1"/>
        </dgm:presLayoutVars>
      </dgm:prSet>
      <dgm:spPr/>
      <dgm:t>
        <a:bodyPr/>
        <a:lstStyle/>
        <a:p>
          <a:endParaRPr lang="en-US"/>
        </a:p>
      </dgm:t>
    </dgm:pt>
  </dgm:ptLst>
  <dgm:cxnLst>
    <dgm:cxn modelId="{28C6310E-2B2F-2B4D-9E78-04B2A59F595E}" type="presOf" srcId="{57B0E50C-D85D-0943-A36E-842E8176F229}" destId="{B88937AB-B580-F34F-AE1B-4C6D12758D91}" srcOrd="0" destOrd="0" presId="urn:microsoft.com/office/officeart/2005/8/layout/process4"/>
    <dgm:cxn modelId="{0996C3D1-6D6D-9145-B06C-4E78516FCFCB}" srcId="{BADD5172-F871-CA4C-AFC6-0CE4FD9761EB}" destId="{3B7075F6-FB99-CE41-A640-D14FA74DF5B3}" srcOrd="2" destOrd="0" parTransId="{DB832FF5-B09F-C24B-A354-FB907E4A2727}" sibTransId="{2B1C4E03-85FF-224B-8727-C20072291309}"/>
    <dgm:cxn modelId="{806609A7-0119-2B4C-A9DA-9BA3B994D8D7}" type="presOf" srcId="{BC4D024E-0AD2-DF4A-95E8-A05E1E468029}" destId="{D4E6E977-C7A0-9549-873E-E9A742C6ECE5}" srcOrd="0" destOrd="0" presId="urn:microsoft.com/office/officeart/2005/8/layout/process4"/>
    <dgm:cxn modelId="{1611B75E-5E18-7B4C-82B4-BEB9DA996B9E}" srcId="{38B42F2E-62DB-CE46-8362-415A725ABB7C}" destId="{E8598197-8E65-2843-B12F-05DC5507BA7F}" srcOrd="0" destOrd="0" parTransId="{B2F606BA-2567-0D41-96A8-1DDA6FB77AFD}" sibTransId="{A545047F-8DA8-4D4F-A717-4223ADFA27AF}"/>
    <dgm:cxn modelId="{C8815289-1665-694B-9699-16C74259E93C}" srcId="{307165E4-8FC7-954A-AA66-9DF74383956A}" destId="{BC4D024E-0AD2-DF4A-95E8-A05E1E468029}" srcOrd="0" destOrd="0" parTransId="{A8A45F7F-E7F7-2246-AFBB-72FA7A740D9A}" sibTransId="{DCFD0039-083B-2C4D-A896-F3760539ED4C}"/>
    <dgm:cxn modelId="{5487B2C6-01C7-414B-83A5-F019F0CA4630}" type="presOf" srcId="{E8598197-8E65-2843-B12F-05DC5507BA7F}" destId="{96AB6710-2EEC-8241-97F4-99042AEB2473}" srcOrd="0" destOrd="0" presId="urn:microsoft.com/office/officeart/2005/8/layout/process4"/>
    <dgm:cxn modelId="{D970E8DC-CE84-D443-A7A2-BE6EFB407871}" type="presOf" srcId="{3B7075F6-FB99-CE41-A640-D14FA74DF5B3}" destId="{85AB39FB-59DF-0245-A4C6-1BA9AFEF9D15}" srcOrd="1" destOrd="0" presId="urn:microsoft.com/office/officeart/2005/8/layout/process4"/>
    <dgm:cxn modelId="{B239DA11-A1C9-0F48-8F11-B88F172FA62B}" type="presOf" srcId="{3B7075F6-FB99-CE41-A640-D14FA74DF5B3}" destId="{C3C43F3F-3832-E849-978C-2E7497608C96}" srcOrd="0" destOrd="0" presId="urn:microsoft.com/office/officeart/2005/8/layout/process4"/>
    <dgm:cxn modelId="{E64F9EBB-395D-BF41-A508-7A5E786B2866}" srcId="{BADD5172-F871-CA4C-AFC6-0CE4FD9761EB}" destId="{307165E4-8FC7-954A-AA66-9DF74383956A}" srcOrd="0" destOrd="0" parTransId="{9140E82C-1F7D-DF4C-9655-DEC2C7260E43}" sibTransId="{EA348DB3-1A8D-D84D-9430-B82A8E10BB8B}"/>
    <dgm:cxn modelId="{87495E64-48B5-A643-88CE-EC09BA68EA9F}" srcId="{BADD5172-F871-CA4C-AFC6-0CE4FD9761EB}" destId="{38B42F2E-62DB-CE46-8362-415A725ABB7C}" srcOrd="1" destOrd="0" parTransId="{C5A93363-A9EC-6A48-97E9-53469B4CCD40}" sibTransId="{4AFE83F2-B6BF-4B4C-8377-8BC11011D156}"/>
    <dgm:cxn modelId="{B7B66469-F3C6-3D40-B44B-1C3479F77DAF}" type="presOf" srcId="{307165E4-8FC7-954A-AA66-9DF74383956A}" destId="{E23630B8-2093-3D41-BE66-CD78F00D0158}" srcOrd="1" destOrd="0" presId="urn:microsoft.com/office/officeart/2005/8/layout/process4"/>
    <dgm:cxn modelId="{331DE1D9-2107-DE40-B51E-8B2CCD7FE502}" type="presOf" srcId="{38B42F2E-62DB-CE46-8362-415A725ABB7C}" destId="{F1004451-EFDB-684A-95EE-806F502F65A8}" srcOrd="1" destOrd="0" presId="urn:microsoft.com/office/officeart/2005/8/layout/process4"/>
    <dgm:cxn modelId="{12CCAEE4-3CA2-D14B-A65A-4A0BE2FBD8F5}" type="presOf" srcId="{307165E4-8FC7-954A-AA66-9DF74383956A}" destId="{A61EAA39-0608-A542-AA85-F912ABCBEB3A}" srcOrd="0" destOrd="0" presId="urn:microsoft.com/office/officeart/2005/8/layout/process4"/>
    <dgm:cxn modelId="{E2455DD0-2B1B-074A-A864-50A8E7765ADC}" srcId="{3B7075F6-FB99-CE41-A640-D14FA74DF5B3}" destId="{57B0E50C-D85D-0943-A36E-842E8176F229}" srcOrd="0" destOrd="0" parTransId="{D7693DE0-7C16-DB4D-AF86-EE8F876BE8DF}" sibTransId="{BB99F868-909D-7F44-9FB2-F4141FD38572}"/>
    <dgm:cxn modelId="{EF2A1FFE-95FF-794C-BD5A-C1D551B801C1}" type="presOf" srcId="{BADD5172-F871-CA4C-AFC6-0CE4FD9761EB}" destId="{DF44FE76-48EA-5343-8CBE-CBD3631ACA6B}" srcOrd="0" destOrd="0" presId="urn:microsoft.com/office/officeart/2005/8/layout/process4"/>
    <dgm:cxn modelId="{0EE6DCBE-29BA-C644-B40E-A6BBD675BB80}" type="presOf" srcId="{38B42F2E-62DB-CE46-8362-415A725ABB7C}" destId="{24B7B846-B538-4E42-B463-019FD45C202F}" srcOrd="0" destOrd="0" presId="urn:microsoft.com/office/officeart/2005/8/layout/process4"/>
    <dgm:cxn modelId="{3EEADB3F-864E-6347-8C42-056D7AE67B53}" type="presParOf" srcId="{DF44FE76-48EA-5343-8CBE-CBD3631ACA6B}" destId="{9A98D6D7-DD4A-B64A-AA1E-0119392E7F14}" srcOrd="0" destOrd="0" presId="urn:microsoft.com/office/officeart/2005/8/layout/process4"/>
    <dgm:cxn modelId="{4A229506-EBB3-734E-96A7-7CEFFC842FF2}" type="presParOf" srcId="{9A98D6D7-DD4A-B64A-AA1E-0119392E7F14}" destId="{C3C43F3F-3832-E849-978C-2E7497608C96}" srcOrd="0" destOrd="0" presId="urn:microsoft.com/office/officeart/2005/8/layout/process4"/>
    <dgm:cxn modelId="{D4F78894-B9DF-6847-BB52-2A6D7586B4B4}" type="presParOf" srcId="{9A98D6D7-DD4A-B64A-AA1E-0119392E7F14}" destId="{85AB39FB-59DF-0245-A4C6-1BA9AFEF9D15}" srcOrd="1" destOrd="0" presId="urn:microsoft.com/office/officeart/2005/8/layout/process4"/>
    <dgm:cxn modelId="{507C9C0F-DB94-9C40-96D9-C54DE838A04B}" type="presParOf" srcId="{9A98D6D7-DD4A-B64A-AA1E-0119392E7F14}" destId="{80E966AA-87D8-4446-AB15-E8C02AA25B91}" srcOrd="2" destOrd="0" presId="urn:microsoft.com/office/officeart/2005/8/layout/process4"/>
    <dgm:cxn modelId="{F1369BA2-2EC8-7C4C-B533-408F06E32B02}" type="presParOf" srcId="{80E966AA-87D8-4446-AB15-E8C02AA25B91}" destId="{B88937AB-B580-F34F-AE1B-4C6D12758D91}" srcOrd="0" destOrd="0" presId="urn:microsoft.com/office/officeart/2005/8/layout/process4"/>
    <dgm:cxn modelId="{0100DC9E-210E-3146-9412-8693B2746AE4}" type="presParOf" srcId="{DF44FE76-48EA-5343-8CBE-CBD3631ACA6B}" destId="{0CC56CF3-1D15-FE47-B329-3BC580F01F4A}" srcOrd="1" destOrd="0" presId="urn:microsoft.com/office/officeart/2005/8/layout/process4"/>
    <dgm:cxn modelId="{ECEC09FC-692B-BB4C-A327-F533CDAC4BB3}" type="presParOf" srcId="{DF44FE76-48EA-5343-8CBE-CBD3631ACA6B}" destId="{6B80EB6C-A5E0-9C46-9761-2792BFE436D4}" srcOrd="2" destOrd="0" presId="urn:microsoft.com/office/officeart/2005/8/layout/process4"/>
    <dgm:cxn modelId="{781022DD-AC95-B14E-92B8-3E253E369543}" type="presParOf" srcId="{6B80EB6C-A5E0-9C46-9761-2792BFE436D4}" destId="{24B7B846-B538-4E42-B463-019FD45C202F}" srcOrd="0" destOrd="0" presId="urn:microsoft.com/office/officeart/2005/8/layout/process4"/>
    <dgm:cxn modelId="{FEE8EE96-A1D4-DE46-8B89-FB53B0E3B8E4}" type="presParOf" srcId="{6B80EB6C-A5E0-9C46-9761-2792BFE436D4}" destId="{F1004451-EFDB-684A-95EE-806F502F65A8}" srcOrd="1" destOrd="0" presId="urn:microsoft.com/office/officeart/2005/8/layout/process4"/>
    <dgm:cxn modelId="{E459552C-C2E7-1E4E-AC98-E98F4CE2A6A8}" type="presParOf" srcId="{6B80EB6C-A5E0-9C46-9761-2792BFE436D4}" destId="{9B845DC4-0FAD-7645-89AB-D48C559DB4CC}" srcOrd="2" destOrd="0" presId="urn:microsoft.com/office/officeart/2005/8/layout/process4"/>
    <dgm:cxn modelId="{CF2995C5-B1B8-D945-8692-039A31407AD1}" type="presParOf" srcId="{9B845DC4-0FAD-7645-89AB-D48C559DB4CC}" destId="{96AB6710-2EEC-8241-97F4-99042AEB2473}" srcOrd="0" destOrd="0" presId="urn:microsoft.com/office/officeart/2005/8/layout/process4"/>
    <dgm:cxn modelId="{E0FC4BBC-6790-1241-B3DF-708FA9B2CDD4}" type="presParOf" srcId="{DF44FE76-48EA-5343-8CBE-CBD3631ACA6B}" destId="{F32D84F1-782D-0140-BD6E-8A7A1608303A}" srcOrd="3" destOrd="0" presId="urn:microsoft.com/office/officeart/2005/8/layout/process4"/>
    <dgm:cxn modelId="{10835697-D625-2F40-B799-BC04034D552F}" type="presParOf" srcId="{DF44FE76-48EA-5343-8CBE-CBD3631ACA6B}" destId="{6952F375-7750-EB4C-B354-4D484C729154}" srcOrd="4" destOrd="0" presId="urn:microsoft.com/office/officeart/2005/8/layout/process4"/>
    <dgm:cxn modelId="{191B0E72-7798-004B-BFA1-54CDC19D7A1E}" type="presParOf" srcId="{6952F375-7750-EB4C-B354-4D484C729154}" destId="{A61EAA39-0608-A542-AA85-F912ABCBEB3A}" srcOrd="0" destOrd="0" presId="urn:microsoft.com/office/officeart/2005/8/layout/process4"/>
    <dgm:cxn modelId="{A3DC611C-1B1C-E645-82A2-6712846AB104}" type="presParOf" srcId="{6952F375-7750-EB4C-B354-4D484C729154}" destId="{E23630B8-2093-3D41-BE66-CD78F00D0158}" srcOrd="1" destOrd="0" presId="urn:microsoft.com/office/officeart/2005/8/layout/process4"/>
    <dgm:cxn modelId="{3B00B8A6-0F67-5647-86A3-7F9860179F2C}" type="presParOf" srcId="{6952F375-7750-EB4C-B354-4D484C729154}" destId="{A94ABFEF-26FF-B741-BF7D-73849BD9AB17}" srcOrd="2" destOrd="0" presId="urn:microsoft.com/office/officeart/2005/8/layout/process4"/>
    <dgm:cxn modelId="{D051829C-24EB-FF49-885C-BE71E3EA1250}" type="presParOf" srcId="{A94ABFEF-26FF-B741-BF7D-73849BD9AB17}" destId="{D4E6E977-C7A0-9549-873E-E9A742C6ECE5}"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C9BD8EA-E59A-4BEA-8355-7F1579E9582A}" type="doc">
      <dgm:prSet loTypeId="urn:microsoft.com/office/officeart/2008/layout/AlternatingHexagons" loCatId="list" qsTypeId="urn:microsoft.com/office/officeart/2005/8/quickstyle/simple1" qsCatId="simple" csTypeId="urn:microsoft.com/office/officeart/2005/8/colors/accent1_3" csCatId="accent1" phldr="1"/>
      <dgm:spPr/>
      <dgm:t>
        <a:bodyPr/>
        <a:lstStyle/>
        <a:p>
          <a:endParaRPr lang="en-US"/>
        </a:p>
      </dgm:t>
    </dgm:pt>
    <dgm:pt modelId="{79244746-FCD9-4876-BBB3-D2B1AED00AC7}">
      <dgm:prSet phldrT="[Text]" custT="1"/>
      <dgm:spPr/>
      <dgm:t>
        <a:bodyPr/>
        <a:lstStyle/>
        <a:p>
          <a:r>
            <a:rPr lang="en-US" sz="1400" dirty="0" smtClean="0"/>
            <a:t>Asking and responding to questions</a:t>
          </a:r>
          <a:endParaRPr lang="en-US" sz="1400" dirty="0"/>
        </a:p>
      </dgm:t>
    </dgm:pt>
    <dgm:pt modelId="{9D2AF930-983B-41CC-8154-3ABBCAE0110C}" type="parTrans" cxnId="{3B874509-A45B-4318-BB8D-2B77181D4393}">
      <dgm:prSet/>
      <dgm:spPr/>
      <dgm:t>
        <a:bodyPr/>
        <a:lstStyle/>
        <a:p>
          <a:endParaRPr lang="en-US"/>
        </a:p>
      </dgm:t>
    </dgm:pt>
    <dgm:pt modelId="{6615B05C-08B3-49CF-A9F8-5F81973992C1}" type="sibTrans" cxnId="{3B874509-A45B-4318-BB8D-2B77181D4393}">
      <dgm:prSet custT="1"/>
      <dgm:spPr/>
      <dgm:t>
        <a:bodyPr/>
        <a:lstStyle/>
        <a:p>
          <a:r>
            <a:rPr lang="en-US" sz="1600" dirty="0" smtClean="0"/>
            <a:t>Expressing hopes and dreams, future</a:t>
          </a:r>
          <a:r>
            <a:rPr lang="en-US" sz="1600" baseline="0" dirty="0" smtClean="0"/>
            <a:t> plans</a:t>
          </a:r>
          <a:endParaRPr lang="en-US" sz="1600" dirty="0"/>
        </a:p>
      </dgm:t>
    </dgm:pt>
    <dgm:pt modelId="{5CC377CE-6EFB-4039-A785-D9EBEFD53B5C}">
      <dgm:prSet phldrT="[Text]" custT="1"/>
      <dgm:spPr/>
      <dgm:t>
        <a:bodyPr/>
        <a:lstStyle/>
        <a:p>
          <a:r>
            <a:rPr lang="en-US" sz="1600" dirty="0" smtClean="0"/>
            <a:t>Maintain a conversation in person &amp; virtually</a:t>
          </a:r>
          <a:endParaRPr lang="en-US" sz="1600" dirty="0"/>
        </a:p>
      </dgm:t>
    </dgm:pt>
    <dgm:pt modelId="{E37BAA8E-7162-46BE-AA72-37074D5624A7}" type="parTrans" cxnId="{88FE4029-231E-4BD5-AC62-5B1878C76922}">
      <dgm:prSet/>
      <dgm:spPr/>
      <dgm:t>
        <a:bodyPr/>
        <a:lstStyle/>
        <a:p>
          <a:endParaRPr lang="en-US"/>
        </a:p>
      </dgm:t>
    </dgm:pt>
    <dgm:pt modelId="{C0674C9A-ED1F-4B88-9E2E-05B18C21B7DB}" type="sibTrans" cxnId="{88FE4029-231E-4BD5-AC62-5B1878C76922}">
      <dgm:prSet/>
      <dgm:spPr/>
      <dgm:t>
        <a:bodyPr/>
        <a:lstStyle/>
        <a:p>
          <a:endParaRPr lang="en-US"/>
        </a:p>
      </dgm:t>
    </dgm:pt>
    <dgm:pt modelId="{A08ED80C-EAED-499A-88A6-F65F761EE64A}">
      <dgm:prSet phldrT="[Text]" custT="1"/>
      <dgm:spPr/>
      <dgm:t>
        <a:bodyPr/>
        <a:lstStyle/>
        <a:p>
          <a:r>
            <a:rPr lang="en-US" sz="1600" dirty="0" smtClean="0"/>
            <a:t>Describing people, places, things, how and how well</a:t>
          </a:r>
          <a:endParaRPr lang="en-US" sz="1600" dirty="0"/>
        </a:p>
      </dgm:t>
    </dgm:pt>
    <dgm:pt modelId="{13F6696C-4A34-47E7-B956-928ADD8E9B13}" type="parTrans" cxnId="{FAF2BEA9-8686-4F46-9E67-F02F6111FD4A}">
      <dgm:prSet/>
      <dgm:spPr/>
      <dgm:t>
        <a:bodyPr/>
        <a:lstStyle/>
        <a:p>
          <a:endParaRPr lang="en-US"/>
        </a:p>
      </dgm:t>
    </dgm:pt>
    <dgm:pt modelId="{7C6246DC-850F-455F-B770-853645EACAC6}" type="sibTrans" cxnId="{FAF2BEA9-8686-4F46-9E67-F02F6111FD4A}">
      <dgm:prSet/>
      <dgm:spPr/>
      <dgm:t>
        <a:bodyPr/>
        <a:lstStyle/>
        <a:p>
          <a:r>
            <a:rPr lang="en-US" dirty="0" smtClean="0"/>
            <a:t>Expressing feelings and emotions</a:t>
          </a:r>
          <a:endParaRPr lang="en-US" dirty="0"/>
        </a:p>
      </dgm:t>
    </dgm:pt>
    <dgm:pt modelId="{D47FD8D2-D7D5-42D0-B337-A4C53F69676E}">
      <dgm:prSet phldrT="[Text]" custT="1"/>
      <dgm:spPr/>
      <dgm:t>
        <a:bodyPr/>
        <a:lstStyle/>
        <a:p>
          <a:r>
            <a:rPr lang="en-US" sz="1600" dirty="0" smtClean="0"/>
            <a:t>Present information orally for an audience</a:t>
          </a:r>
          <a:endParaRPr lang="en-US" sz="1600" dirty="0"/>
        </a:p>
      </dgm:t>
    </dgm:pt>
    <dgm:pt modelId="{8677EC01-B04C-449C-B0B6-B6F3F033B858}" type="parTrans" cxnId="{F227CD7F-0BF6-4C74-A66E-59436D64F0C2}">
      <dgm:prSet/>
      <dgm:spPr/>
      <dgm:t>
        <a:bodyPr/>
        <a:lstStyle/>
        <a:p>
          <a:endParaRPr lang="en-US"/>
        </a:p>
      </dgm:t>
    </dgm:pt>
    <dgm:pt modelId="{7A68748C-566A-4F04-B6B1-65FC373D6A5F}" type="sibTrans" cxnId="{F227CD7F-0BF6-4C74-A66E-59436D64F0C2}">
      <dgm:prSet/>
      <dgm:spPr/>
      <dgm:t>
        <a:bodyPr/>
        <a:lstStyle/>
        <a:p>
          <a:endParaRPr lang="en-US"/>
        </a:p>
      </dgm:t>
    </dgm:pt>
    <dgm:pt modelId="{3F4D223E-B80D-4F37-AC2A-11D857B622F7}">
      <dgm:prSet phldrT="[Text]" custT="1"/>
      <dgm:spPr/>
      <dgm:t>
        <a:bodyPr/>
        <a:lstStyle/>
        <a:p>
          <a:r>
            <a:rPr lang="en-US" sz="1400" dirty="0" smtClean="0"/>
            <a:t>Expressing preferences and opinions</a:t>
          </a:r>
          <a:endParaRPr lang="en-US" sz="1400" dirty="0"/>
        </a:p>
      </dgm:t>
    </dgm:pt>
    <dgm:pt modelId="{FECBB48B-073A-4A2D-8D72-D004555ADFB5}" type="parTrans" cxnId="{5CFB34AE-0773-4930-BA18-FA6E715A88E1}">
      <dgm:prSet/>
      <dgm:spPr/>
      <dgm:t>
        <a:bodyPr/>
        <a:lstStyle/>
        <a:p>
          <a:endParaRPr lang="en-US"/>
        </a:p>
      </dgm:t>
    </dgm:pt>
    <dgm:pt modelId="{35687139-7F32-40F5-A275-0AAAAF91F904}" type="sibTrans" cxnId="{5CFB34AE-0773-4930-BA18-FA6E715A88E1}">
      <dgm:prSet custT="1"/>
      <dgm:spPr/>
      <dgm:t>
        <a:bodyPr/>
        <a:lstStyle/>
        <a:p>
          <a:r>
            <a:rPr lang="en-US" sz="1600" dirty="0" smtClean="0"/>
            <a:t>Telling and retelling stories</a:t>
          </a:r>
          <a:endParaRPr lang="en-US" sz="1600" dirty="0"/>
        </a:p>
      </dgm:t>
    </dgm:pt>
    <dgm:pt modelId="{C7F0EA2C-66D8-4C4E-8D87-46631D5B1B38}">
      <dgm:prSet phldrT="[Text]" custT="1"/>
      <dgm:spPr/>
      <dgm:t>
        <a:bodyPr/>
        <a:lstStyle/>
        <a:p>
          <a:r>
            <a:rPr lang="en-US" sz="1600" dirty="0" smtClean="0"/>
            <a:t>Interpret  authentic oral, written, visual  texts</a:t>
          </a:r>
          <a:endParaRPr lang="en-US" sz="1600" dirty="0"/>
        </a:p>
      </dgm:t>
    </dgm:pt>
    <dgm:pt modelId="{35F23305-9238-4F65-A0E0-2ADAB454A346}" type="parTrans" cxnId="{B015BC48-B10A-4CAD-973E-B2A5D66BAB01}">
      <dgm:prSet/>
      <dgm:spPr/>
      <dgm:t>
        <a:bodyPr/>
        <a:lstStyle/>
        <a:p>
          <a:endParaRPr lang="en-US"/>
        </a:p>
      </dgm:t>
    </dgm:pt>
    <dgm:pt modelId="{D60166A6-2A39-45BD-9C69-AD5AD8E8F8F1}" type="sibTrans" cxnId="{B015BC48-B10A-4CAD-973E-B2A5D66BAB01}">
      <dgm:prSet/>
      <dgm:spPr/>
      <dgm:t>
        <a:bodyPr/>
        <a:lstStyle/>
        <a:p>
          <a:endParaRPr lang="en-US"/>
        </a:p>
      </dgm:t>
    </dgm:pt>
    <dgm:pt modelId="{29469A0B-1C90-4C7D-A004-9F96FB4F14D3}">
      <dgm:prSet phldrT="[Text]"/>
      <dgm:spPr/>
      <dgm:t>
        <a:bodyPr/>
        <a:lstStyle/>
        <a:p>
          <a:endParaRPr lang="en-US" sz="1400" dirty="0"/>
        </a:p>
      </dgm:t>
    </dgm:pt>
    <dgm:pt modelId="{4B1C510B-3FA4-4599-BA57-C95DE4E98389}" type="parTrans" cxnId="{67F791BA-0A3F-4EAC-9C20-79A1C1A28AD7}">
      <dgm:prSet/>
      <dgm:spPr/>
      <dgm:t>
        <a:bodyPr/>
        <a:lstStyle/>
        <a:p>
          <a:endParaRPr lang="en-US"/>
        </a:p>
      </dgm:t>
    </dgm:pt>
    <dgm:pt modelId="{8B07ED4F-1E4A-4860-9B11-F13E8254FF75}" type="sibTrans" cxnId="{67F791BA-0A3F-4EAC-9C20-79A1C1A28AD7}">
      <dgm:prSet/>
      <dgm:spPr/>
      <dgm:t>
        <a:bodyPr/>
        <a:lstStyle/>
        <a:p>
          <a:endParaRPr lang="en-US"/>
        </a:p>
      </dgm:t>
    </dgm:pt>
    <dgm:pt modelId="{53594CD4-0FF4-42B8-AA20-17E2F9770048}" type="pres">
      <dgm:prSet presAssocID="{7C9BD8EA-E59A-4BEA-8355-7F1579E9582A}" presName="Name0" presStyleCnt="0">
        <dgm:presLayoutVars>
          <dgm:chMax/>
          <dgm:chPref/>
          <dgm:dir/>
          <dgm:animLvl val="lvl"/>
        </dgm:presLayoutVars>
      </dgm:prSet>
      <dgm:spPr/>
      <dgm:t>
        <a:bodyPr/>
        <a:lstStyle/>
        <a:p>
          <a:endParaRPr lang="en-US"/>
        </a:p>
      </dgm:t>
    </dgm:pt>
    <dgm:pt modelId="{3FC113A7-E9D4-4D18-AC37-ABC77A115756}" type="pres">
      <dgm:prSet presAssocID="{79244746-FCD9-4876-BBB3-D2B1AED00AC7}" presName="composite" presStyleCnt="0"/>
      <dgm:spPr/>
      <dgm:t>
        <a:bodyPr/>
        <a:lstStyle/>
        <a:p>
          <a:endParaRPr lang="en-US"/>
        </a:p>
      </dgm:t>
    </dgm:pt>
    <dgm:pt modelId="{F18B445D-5960-4905-9291-C4C38AC6A41E}" type="pres">
      <dgm:prSet presAssocID="{79244746-FCD9-4876-BBB3-D2B1AED00AC7}" presName="Parent1" presStyleLbl="node1" presStyleIdx="0" presStyleCnt="6" custScaleX="119228">
        <dgm:presLayoutVars>
          <dgm:chMax val="1"/>
          <dgm:chPref val="1"/>
          <dgm:bulletEnabled val="1"/>
        </dgm:presLayoutVars>
      </dgm:prSet>
      <dgm:spPr/>
      <dgm:t>
        <a:bodyPr/>
        <a:lstStyle/>
        <a:p>
          <a:endParaRPr lang="en-US"/>
        </a:p>
      </dgm:t>
    </dgm:pt>
    <dgm:pt modelId="{25248614-FACF-44C1-9868-CB72B1ADF03B}" type="pres">
      <dgm:prSet presAssocID="{79244746-FCD9-4876-BBB3-D2B1AED00AC7}" presName="Childtext1" presStyleLbl="revTx" presStyleIdx="0" presStyleCnt="3" custScaleX="88771">
        <dgm:presLayoutVars>
          <dgm:chMax val="0"/>
          <dgm:chPref val="0"/>
          <dgm:bulletEnabled val="1"/>
        </dgm:presLayoutVars>
      </dgm:prSet>
      <dgm:spPr/>
      <dgm:t>
        <a:bodyPr/>
        <a:lstStyle/>
        <a:p>
          <a:endParaRPr lang="en-US"/>
        </a:p>
      </dgm:t>
    </dgm:pt>
    <dgm:pt modelId="{28F69F58-C207-48AD-8FC8-D6FC8A805DEF}" type="pres">
      <dgm:prSet presAssocID="{79244746-FCD9-4876-BBB3-D2B1AED00AC7}" presName="BalanceSpacing" presStyleCnt="0"/>
      <dgm:spPr/>
      <dgm:t>
        <a:bodyPr/>
        <a:lstStyle/>
        <a:p>
          <a:endParaRPr lang="en-US"/>
        </a:p>
      </dgm:t>
    </dgm:pt>
    <dgm:pt modelId="{4A9857C5-F010-4E7E-BE65-E4A5D8A3B197}" type="pres">
      <dgm:prSet presAssocID="{79244746-FCD9-4876-BBB3-D2B1AED00AC7}" presName="BalanceSpacing1" presStyleCnt="0"/>
      <dgm:spPr/>
      <dgm:t>
        <a:bodyPr/>
        <a:lstStyle/>
        <a:p>
          <a:endParaRPr lang="en-US"/>
        </a:p>
      </dgm:t>
    </dgm:pt>
    <dgm:pt modelId="{D0340248-E04A-4780-B24D-2CD7B4026E84}" type="pres">
      <dgm:prSet presAssocID="{6615B05C-08B3-49CF-A9F8-5F81973992C1}" presName="Accent1Text" presStyleLbl="node1" presStyleIdx="1" presStyleCnt="6"/>
      <dgm:spPr/>
      <dgm:t>
        <a:bodyPr/>
        <a:lstStyle/>
        <a:p>
          <a:endParaRPr lang="en-US"/>
        </a:p>
      </dgm:t>
    </dgm:pt>
    <dgm:pt modelId="{95B42514-82C9-4F94-B876-4A2934525F60}" type="pres">
      <dgm:prSet presAssocID="{6615B05C-08B3-49CF-A9F8-5F81973992C1}" presName="spaceBetweenRectangles" presStyleCnt="0"/>
      <dgm:spPr/>
      <dgm:t>
        <a:bodyPr/>
        <a:lstStyle/>
        <a:p>
          <a:endParaRPr lang="en-US"/>
        </a:p>
      </dgm:t>
    </dgm:pt>
    <dgm:pt modelId="{CC5057D7-8985-4BC2-A9B0-D64938BA992E}" type="pres">
      <dgm:prSet presAssocID="{A08ED80C-EAED-499A-88A6-F65F761EE64A}" presName="composite" presStyleCnt="0"/>
      <dgm:spPr/>
      <dgm:t>
        <a:bodyPr/>
        <a:lstStyle/>
        <a:p>
          <a:endParaRPr lang="en-US"/>
        </a:p>
      </dgm:t>
    </dgm:pt>
    <dgm:pt modelId="{B7BF4CE1-8942-46E4-9F74-AE6A84548930}" type="pres">
      <dgm:prSet presAssocID="{A08ED80C-EAED-499A-88A6-F65F761EE64A}" presName="Parent1" presStyleLbl="node1" presStyleIdx="2" presStyleCnt="6" custScaleX="125354" custLinFactNeighborX="2630" custLinFactNeighborY="-1525">
        <dgm:presLayoutVars>
          <dgm:chMax val="1"/>
          <dgm:chPref val="1"/>
          <dgm:bulletEnabled val="1"/>
        </dgm:presLayoutVars>
      </dgm:prSet>
      <dgm:spPr/>
      <dgm:t>
        <a:bodyPr/>
        <a:lstStyle/>
        <a:p>
          <a:endParaRPr lang="en-US"/>
        </a:p>
      </dgm:t>
    </dgm:pt>
    <dgm:pt modelId="{0209900C-CC87-4014-A1F6-67BE6052C368}" type="pres">
      <dgm:prSet presAssocID="{A08ED80C-EAED-499A-88A6-F65F761EE64A}" presName="Childtext1" presStyleLbl="revTx" presStyleIdx="1" presStyleCnt="3" custScaleX="89710">
        <dgm:presLayoutVars>
          <dgm:chMax val="0"/>
          <dgm:chPref val="0"/>
          <dgm:bulletEnabled val="1"/>
        </dgm:presLayoutVars>
      </dgm:prSet>
      <dgm:spPr/>
      <dgm:t>
        <a:bodyPr/>
        <a:lstStyle/>
        <a:p>
          <a:endParaRPr lang="en-US"/>
        </a:p>
      </dgm:t>
    </dgm:pt>
    <dgm:pt modelId="{37B2202A-6FEE-4CF0-A645-E8C7698CAF9A}" type="pres">
      <dgm:prSet presAssocID="{A08ED80C-EAED-499A-88A6-F65F761EE64A}" presName="BalanceSpacing" presStyleCnt="0"/>
      <dgm:spPr/>
      <dgm:t>
        <a:bodyPr/>
        <a:lstStyle/>
        <a:p>
          <a:endParaRPr lang="en-US"/>
        </a:p>
      </dgm:t>
    </dgm:pt>
    <dgm:pt modelId="{53FD4707-F4FF-4CB4-B4E9-C9F2F619DD92}" type="pres">
      <dgm:prSet presAssocID="{A08ED80C-EAED-499A-88A6-F65F761EE64A}" presName="BalanceSpacing1" presStyleCnt="0"/>
      <dgm:spPr/>
      <dgm:t>
        <a:bodyPr/>
        <a:lstStyle/>
        <a:p>
          <a:endParaRPr lang="en-US"/>
        </a:p>
      </dgm:t>
    </dgm:pt>
    <dgm:pt modelId="{613D503E-3CAF-4DD5-BBC2-174E82A2BAA3}" type="pres">
      <dgm:prSet presAssocID="{7C6246DC-850F-455F-B770-853645EACAC6}" presName="Accent1Text" presStyleLbl="node1" presStyleIdx="3" presStyleCnt="6"/>
      <dgm:spPr/>
      <dgm:t>
        <a:bodyPr/>
        <a:lstStyle/>
        <a:p>
          <a:endParaRPr lang="en-US"/>
        </a:p>
      </dgm:t>
    </dgm:pt>
    <dgm:pt modelId="{8EE89660-0416-438F-99DE-1F295541D223}" type="pres">
      <dgm:prSet presAssocID="{7C6246DC-850F-455F-B770-853645EACAC6}" presName="spaceBetweenRectangles" presStyleCnt="0"/>
      <dgm:spPr/>
      <dgm:t>
        <a:bodyPr/>
        <a:lstStyle/>
        <a:p>
          <a:endParaRPr lang="en-US"/>
        </a:p>
      </dgm:t>
    </dgm:pt>
    <dgm:pt modelId="{D8EFF227-C307-4CFE-BD17-D9947EAA0240}" type="pres">
      <dgm:prSet presAssocID="{3F4D223E-B80D-4F37-AC2A-11D857B622F7}" presName="composite" presStyleCnt="0"/>
      <dgm:spPr/>
      <dgm:t>
        <a:bodyPr/>
        <a:lstStyle/>
        <a:p>
          <a:endParaRPr lang="en-US"/>
        </a:p>
      </dgm:t>
    </dgm:pt>
    <dgm:pt modelId="{C335628D-8205-430E-8FC7-B43E31A8534B}" type="pres">
      <dgm:prSet presAssocID="{3F4D223E-B80D-4F37-AC2A-11D857B622F7}" presName="Parent1" presStyleLbl="node1" presStyleIdx="4" presStyleCnt="6" custScaleX="122032">
        <dgm:presLayoutVars>
          <dgm:chMax val="1"/>
          <dgm:chPref val="1"/>
          <dgm:bulletEnabled val="1"/>
        </dgm:presLayoutVars>
      </dgm:prSet>
      <dgm:spPr/>
      <dgm:t>
        <a:bodyPr/>
        <a:lstStyle/>
        <a:p>
          <a:endParaRPr lang="en-US"/>
        </a:p>
      </dgm:t>
    </dgm:pt>
    <dgm:pt modelId="{6C0E444C-0DF4-4672-B1B0-CECE2F94DA4A}" type="pres">
      <dgm:prSet presAssocID="{3F4D223E-B80D-4F37-AC2A-11D857B622F7}" presName="Childtext1" presStyleLbl="revTx" presStyleIdx="2" presStyleCnt="3" custScaleX="77718">
        <dgm:presLayoutVars>
          <dgm:chMax val="0"/>
          <dgm:chPref val="0"/>
          <dgm:bulletEnabled val="1"/>
        </dgm:presLayoutVars>
      </dgm:prSet>
      <dgm:spPr/>
      <dgm:t>
        <a:bodyPr/>
        <a:lstStyle/>
        <a:p>
          <a:endParaRPr lang="en-US"/>
        </a:p>
      </dgm:t>
    </dgm:pt>
    <dgm:pt modelId="{11C84A11-7D02-426F-9306-48A7FA3D748B}" type="pres">
      <dgm:prSet presAssocID="{3F4D223E-B80D-4F37-AC2A-11D857B622F7}" presName="BalanceSpacing" presStyleCnt="0"/>
      <dgm:spPr/>
      <dgm:t>
        <a:bodyPr/>
        <a:lstStyle/>
        <a:p>
          <a:endParaRPr lang="en-US"/>
        </a:p>
      </dgm:t>
    </dgm:pt>
    <dgm:pt modelId="{9850AE09-89E5-4C1B-AC82-07A7CD058C56}" type="pres">
      <dgm:prSet presAssocID="{3F4D223E-B80D-4F37-AC2A-11D857B622F7}" presName="BalanceSpacing1" presStyleCnt="0"/>
      <dgm:spPr/>
      <dgm:t>
        <a:bodyPr/>
        <a:lstStyle/>
        <a:p>
          <a:endParaRPr lang="en-US"/>
        </a:p>
      </dgm:t>
    </dgm:pt>
    <dgm:pt modelId="{2F0480AF-EC5D-4808-AD4D-651356593208}" type="pres">
      <dgm:prSet presAssocID="{35687139-7F32-40F5-A275-0AAAAF91F904}" presName="Accent1Text" presStyleLbl="node1" presStyleIdx="5" presStyleCnt="6"/>
      <dgm:spPr/>
      <dgm:t>
        <a:bodyPr/>
        <a:lstStyle/>
        <a:p>
          <a:endParaRPr lang="en-US"/>
        </a:p>
      </dgm:t>
    </dgm:pt>
  </dgm:ptLst>
  <dgm:cxnLst>
    <dgm:cxn modelId="{F227CD7F-0BF6-4C74-A66E-59436D64F0C2}" srcId="{A08ED80C-EAED-499A-88A6-F65F761EE64A}" destId="{D47FD8D2-D7D5-42D0-B337-A4C53F69676E}" srcOrd="0" destOrd="0" parTransId="{8677EC01-B04C-449C-B0B6-B6F3F033B858}" sibTransId="{7A68748C-566A-4F04-B6B1-65FC373D6A5F}"/>
    <dgm:cxn modelId="{FAF2BEA9-8686-4F46-9E67-F02F6111FD4A}" srcId="{7C9BD8EA-E59A-4BEA-8355-7F1579E9582A}" destId="{A08ED80C-EAED-499A-88A6-F65F761EE64A}" srcOrd="1" destOrd="0" parTransId="{13F6696C-4A34-47E7-B956-928ADD8E9B13}" sibTransId="{7C6246DC-850F-455F-B770-853645EACAC6}"/>
    <dgm:cxn modelId="{B015BC48-B10A-4CAD-973E-B2A5D66BAB01}" srcId="{3F4D223E-B80D-4F37-AC2A-11D857B622F7}" destId="{C7F0EA2C-66D8-4C4E-8D87-46631D5B1B38}" srcOrd="0" destOrd="0" parTransId="{35F23305-9238-4F65-A0E0-2ADAB454A346}" sibTransId="{D60166A6-2A39-45BD-9C69-AD5AD8E8F8F1}"/>
    <dgm:cxn modelId="{A7FE1C7D-67FF-F144-A5FB-132AD9CDB518}" type="presOf" srcId="{6615B05C-08B3-49CF-A9F8-5F81973992C1}" destId="{D0340248-E04A-4780-B24D-2CD7B4026E84}" srcOrd="0" destOrd="0" presId="urn:microsoft.com/office/officeart/2008/layout/AlternatingHexagons"/>
    <dgm:cxn modelId="{20156C08-AA6E-844E-9CBB-A1B7FF0B1FCA}" type="presOf" srcId="{3F4D223E-B80D-4F37-AC2A-11D857B622F7}" destId="{C335628D-8205-430E-8FC7-B43E31A8534B}" srcOrd="0" destOrd="0" presId="urn:microsoft.com/office/officeart/2008/layout/AlternatingHexagons"/>
    <dgm:cxn modelId="{FE18993A-E8EA-404D-9515-FD6422C15CFD}" type="presOf" srcId="{D47FD8D2-D7D5-42D0-B337-A4C53F69676E}" destId="{0209900C-CC87-4014-A1F6-67BE6052C368}" srcOrd="0" destOrd="0" presId="urn:microsoft.com/office/officeart/2008/layout/AlternatingHexagons"/>
    <dgm:cxn modelId="{88FE4029-231E-4BD5-AC62-5B1878C76922}" srcId="{79244746-FCD9-4876-BBB3-D2B1AED00AC7}" destId="{5CC377CE-6EFB-4039-A785-D9EBEFD53B5C}" srcOrd="0" destOrd="0" parTransId="{E37BAA8E-7162-46BE-AA72-37074D5624A7}" sibTransId="{C0674C9A-ED1F-4B88-9E2E-05B18C21B7DB}"/>
    <dgm:cxn modelId="{67F791BA-0A3F-4EAC-9C20-79A1C1A28AD7}" srcId="{A08ED80C-EAED-499A-88A6-F65F761EE64A}" destId="{29469A0B-1C90-4C7D-A004-9F96FB4F14D3}" srcOrd="1" destOrd="0" parTransId="{4B1C510B-3FA4-4599-BA57-C95DE4E98389}" sibTransId="{8B07ED4F-1E4A-4860-9B11-F13E8254FF75}"/>
    <dgm:cxn modelId="{1D348258-AAC2-C844-B754-30087B390926}" type="presOf" srcId="{7C6246DC-850F-455F-B770-853645EACAC6}" destId="{613D503E-3CAF-4DD5-BBC2-174E82A2BAA3}" srcOrd="0" destOrd="0" presId="urn:microsoft.com/office/officeart/2008/layout/AlternatingHexagons"/>
    <dgm:cxn modelId="{3B874509-A45B-4318-BB8D-2B77181D4393}" srcId="{7C9BD8EA-E59A-4BEA-8355-7F1579E9582A}" destId="{79244746-FCD9-4876-BBB3-D2B1AED00AC7}" srcOrd="0" destOrd="0" parTransId="{9D2AF930-983B-41CC-8154-3ABBCAE0110C}" sibTransId="{6615B05C-08B3-49CF-A9F8-5F81973992C1}"/>
    <dgm:cxn modelId="{C48E10F3-E103-4249-9FE7-B7B55050FAFF}" type="presOf" srcId="{5CC377CE-6EFB-4039-A785-D9EBEFD53B5C}" destId="{25248614-FACF-44C1-9868-CB72B1ADF03B}" srcOrd="0" destOrd="0" presId="urn:microsoft.com/office/officeart/2008/layout/AlternatingHexagons"/>
    <dgm:cxn modelId="{F3C38B37-6433-C643-ADE6-F6025D55930B}" type="presOf" srcId="{29469A0B-1C90-4C7D-A004-9F96FB4F14D3}" destId="{0209900C-CC87-4014-A1F6-67BE6052C368}" srcOrd="0" destOrd="1" presId="urn:microsoft.com/office/officeart/2008/layout/AlternatingHexagons"/>
    <dgm:cxn modelId="{8F1FD493-14E3-CD46-91ED-3F61E57653FA}" type="presOf" srcId="{7C9BD8EA-E59A-4BEA-8355-7F1579E9582A}" destId="{53594CD4-0FF4-42B8-AA20-17E2F9770048}" srcOrd="0" destOrd="0" presId="urn:microsoft.com/office/officeart/2008/layout/AlternatingHexagons"/>
    <dgm:cxn modelId="{5CFB34AE-0773-4930-BA18-FA6E715A88E1}" srcId="{7C9BD8EA-E59A-4BEA-8355-7F1579E9582A}" destId="{3F4D223E-B80D-4F37-AC2A-11D857B622F7}" srcOrd="2" destOrd="0" parTransId="{FECBB48B-073A-4A2D-8D72-D004555ADFB5}" sibTransId="{35687139-7F32-40F5-A275-0AAAAF91F904}"/>
    <dgm:cxn modelId="{3E04E1ED-3AA6-3E41-BD2A-C4F50AB265ED}" type="presOf" srcId="{C7F0EA2C-66D8-4C4E-8D87-46631D5B1B38}" destId="{6C0E444C-0DF4-4672-B1B0-CECE2F94DA4A}" srcOrd="0" destOrd="0" presId="urn:microsoft.com/office/officeart/2008/layout/AlternatingHexagons"/>
    <dgm:cxn modelId="{B21E84BF-6AC0-014E-A613-D1C812F264D2}" type="presOf" srcId="{A08ED80C-EAED-499A-88A6-F65F761EE64A}" destId="{B7BF4CE1-8942-46E4-9F74-AE6A84548930}" srcOrd="0" destOrd="0" presId="urn:microsoft.com/office/officeart/2008/layout/AlternatingHexagons"/>
    <dgm:cxn modelId="{A3B407A7-799C-184D-92D9-EE3E7CCCD1F3}" type="presOf" srcId="{35687139-7F32-40F5-A275-0AAAAF91F904}" destId="{2F0480AF-EC5D-4808-AD4D-651356593208}" srcOrd="0" destOrd="0" presId="urn:microsoft.com/office/officeart/2008/layout/AlternatingHexagons"/>
    <dgm:cxn modelId="{6B8823A6-EEC9-BE47-9CA7-C8A43B3AA5AD}" type="presOf" srcId="{79244746-FCD9-4876-BBB3-D2B1AED00AC7}" destId="{F18B445D-5960-4905-9291-C4C38AC6A41E}" srcOrd="0" destOrd="0" presId="urn:microsoft.com/office/officeart/2008/layout/AlternatingHexagons"/>
    <dgm:cxn modelId="{613B41D9-F423-8E46-AC10-9FD22D5BFA29}" type="presParOf" srcId="{53594CD4-0FF4-42B8-AA20-17E2F9770048}" destId="{3FC113A7-E9D4-4D18-AC37-ABC77A115756}" srcOrd="0" destOrd="0" presId="urn:microsoft.com/office/officeart/2008/layout/AlternatingHexagons"/>
    <dgm:cxn modelId="{7ECC2C2C-904F-D040-9838-960021393CDD}" type="presParOf" srcId="{3FC113A7-E9D4-4D18-AC37-ABC77A115756}" destId="{F18B445D-5960-4905-9291-C4C38AC6A41E}" srcOrd="0" destOrd="0" presId="urn:microsoft.com/office/officeart/2008/layout/AlternatingHexagons"/>
    <dgm:cxn modelId="{0CC0D2D2-4AD9-0E4B-8304-5D10345C1E9B}" type="presParOf" srcId="{3FC113A7-E9D4-4D18-AC37-ABC77A115756}" destId="{25248614-FACF-44C1-9868-CB72B1ADF03B}" srcOrd="1" destOrd="0" presId="urn:microsoft.com/office/officeart/2008/layout/AlternatingHexagons"/>
    <dgm:cxn modelId="{B1620D57-FA65-9A45-82A9-B3ED7EF5C1F2}" type="presParOf" srcId="{3FC113A7-E9D4-4D18-AC37-ABC77A115756}" destId="{28F69F58-C207-48AD-8FC8-D6FC8A805DEF}" srcOrd="2" destOrd="0" presId="urn:microsoft.com/office/officeart/2008/layout/AlternatingHexagons"/>
    <dgm:cxn modelId="{65A199BB-9BE9-E548-AF35-F4A37447E45D}" type="presParOf" srcId="{3FC113A7-E9D4-4D18-AC37-ABC77A115756}" destId="{4A9857C5-F010-4E7E-BE65-E4A5D8A3B197}" srcOrd="3" destOrd="0" presId="urn:microsoft.com/office/officeart/2008/layout/AlternatingHexagons"/>
    <dgm:cxn modelId="{6E45F7CF-D02B-A648-A0B8-5A12ED147E87}" type="presParOf" srcId="{3FC113A7-E9D4-4D18-AC37-ABC77A115756}" destId="{D0340248-E04A-4780-B24D-2CD7B4026E84}" srcOrd="4" destOrd="0" presId="urn:microsoft.com/office/officeart/2008/layout/AlternatingHexagons"/>
    <dgm:cxn modelId="{237F2C76-7A27-504E-B7C0-67614510AD95}" type="presParOf" srcId="{53594CD4-0FF4-42B8-AA20-17E2F9770048}" destId="{95B42514-82C9-4F94-B876-4A2934525F60}" srcOrd="1" destOrd="0" presId="urn:microsoft.com/office/officeart/2008/layout/AlternatingHexagons"/>
    <dgm:cxn modelId="{753EA52A-EB53-9C4A-8B89-82120B0037A6}" type="presParOf" srcId="{53594CD4-0FF4-42B8-AA20-17E2F9770048}" destId="{CC5057D7-8985-4BC2-A9B0-D64938BA992E}" srcOrd="2" destOrd="0" presId="urn:microsoft.com/office/officeart/2008/layout/AlternatingHexagons"/>
    <dgm:cxn modelId="{716E49D7-8CC1-9A4F-9F72-018FB4108740}" type="presParOf" srcId="{CC5057D7-8985-4BC2-A9B0-D64938BA992E}" destId="{B7BF4CE1-8942-46E4-9F74-AE6A84548930}" srcOrd="0" destOrd="0" presId="urn:microsoft.com/office/officeart/2008/layout/AlternatingHexagons"/>
    <dgm:cxn modelId="{29691C62-00A9-1F48-AEC3-EB4108538392}" type="presParOf" srcId="{CC5057D7-8985-4BC2-A9B0-D64938BA992E}" destId="{0209900C-CC87-4014-A1F6-67BE6052C368}" srcOrd="1" destOrd="0" presId="urn:microsoft.com/office/officeart/2008/layout/AlternatingHexagons"/>
    <dgm:cxn modelId="{E567C916-BD73-044A-93A5-D910BCA2AF0C}" type="presParOf" srcId="{CC5057D7-8985-4BC2-A9B0-D64938BA992E}" destId="{37B2202A-6FEE-4CF0-A645-E8C7698CAF9A}" srcOrd="2" destOrd="0" presId="urn:microsoft.com/office/officeart/2008/layout/AlternatingHexagons"/>
    <dgm:cxn modelId="{9F1BE2C4-09E7-6B44-B1F5-1E7E4EC45D37}" type="presParOf" srcId="{CC5057D7-8985-4BC2-A9B0-D64938BA992E}" destId="{53FD4707-F4FF-4CB4-B4E9-C9F2F619DD92}" srcOrd="3" destOrd="0" presId="urn:microsoft.com/office/officeart/2008/layout/AlternatingHexagons"/>
    <dgm:cxn modelId="{1740028F-FD1C-1349-9A84-5F5889AC7AA1}" type="presParOf" srcId="{CC5057D7-8985-4BC2-A9B0-D64938BA992E}" destId="{613D503E-3CAF-4DD5-BBC2-174E82A2BAA3}" srcOrd="4" destOrd="0" presId="urn:microsoft.com/office/officeart/2008/layout/AlternatingHexagons"/>
    <dgm:cxn modelId="{E990E1B4-4EFA-0048-BD47-D9ADF73B6366}" type="presParOf" srcId="{53594CD4-0FF4-42B8-AA20-17E2F9770048}" destId="{8EE89660-0416-438F-99DE-1F295541D223}" srcOrd="3" destOrd="0" presId="urn:microsoft.com/office/officeart/2008/layout/AlternatingHexagons"/>
    <dgm:cxn modelId="{7CFAF63C-3EFA-7E47-B10B-4148D85A1393}" type="presParOf" srcId="{53594CD4-0FF4-42B8-AA20-17E2F9770048}" destId="{D8EFF227-C307-4CFE-BD17-D9947EAA0240}" srcOrd="4" destOrd="0" presId="urn:microsoft.com/office/officeart/2008/layout/AlternatingHexagons"/>
    <dgm:cxn modelId="{4B7B28FA-1548-3D46-AE15-19C357361627}" type="presParOf" srcId="{D8EFF227-C307-4CFE-BD17-D9947EAA0240}" destId="{C335628D-8205-430E-8FC7-B43E31A8534B}" srcOrd="0" destOrd="0" presId="urn:microsoft.com/office/officeart/2008/layout/AlternatingHexagons"/>
    <dgm:cxn modelId="{1EDDF6DE-5871-1745-AD91-21C3512CFF72}" type="presParOf" srcId="{D8EFF227-C307-4CFE-BD17-D9947EAA0240}" destId="{6C0E444C-0DF4-4672-B1B0-CECE2F94DA4A}" srcOrd="1" destOrd="0" presId="urn:microsoft.com/office/officeart/2008/layout/AlternatingHexagons"/>
    <dgm:cxn modelId="{66A02D14-7151-224A-87D3-24B410291371}" type="presParOf" srcId="{D8EFF227-C307-4CFE-BD17-D9947EAA0240}" destId="{11C84A11-7D02-426F-9306-48A7FA3D748B}" srcOrd="2" destOrd="0" presId="urn:microsoft.com/office/officeart/2008/layout/AlternatingHexagons"/>
    <dgm:cxn modelId="{315D0EF2-7C90-C841-BF4F-99629800A136}" type="presParOf" srcId="{D8EFF227-C307-4CFE-BD17-D9947EAA0240}" destId="{9850AE09-89E5-4C1B-AC82-07A7CD058C56}" srcOrd="3" destOrd="0" presId="urn:microsoft.com/office/officeart/2008/layout/AlternatingHexagons"/>
    <dgm:cxn modelId="{169D41CF-9FFD-DB45-9DCD-E7405F79C637}" type="presParOf" srcId="{D8EFF227-C307-4CFE-BD17-D9947EAA0240}" destId="{2F0480AF-EC5D-4808-AD4D-651356593208}"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0589363-0E46-8D46-8AD6-122813F5EF23}" type="doc">
      <dgm:prSet loTypeId="urn:microsoft.com/office/officeart/2005/8/layout/hList1" loCatId="list" qsTypeId="urn:microsoft.com/office/officeart/2005/8/quickstyle/simple4" qsCatId="simple" csTypeId="urn:microsoft.com/office/officeart/2005/8/colors/accent1_2" csCatId="accent1" phldr="1"/>
      <dgm:spPr/>
      <dgm:t>
        <a:bodyPr/>
        <a:lstStyle/>
        <a:p>
          <a:endParaRPr lang="en-US"/>
        </a:p>
      </dgm:t>
    </dgm:pt>
    <dgm:pt modelId="{7AD71C5E-9B6F-3B4E-B340-95D41E12B8B9}">
      <dgm:prSet phldrT="[Text]"/>
      <dgm:spPr/>
      <dgm:t>
        <a:bodyPr/>
        <a:lstStyle/>
        <a:p>
          <a:r>
            <a:rPr lang="en-US"/>
            <a:t>Grammar</a:t>
          </a:r>
        </a:p>
      </dgm:t>
    </dgm:pt>
    <dgm:pt modelId="{843327B5-6FF7-2842-B85B-DCAAFA21FFC2}" type="parTrans" cxnId="{FFDDB846-4EE1-8945-8F38-CEB64CF8FE03}">
      <dgm:prSet/>
      <dgm:spPr/>
      <dgm:t>
        <a:bodyPr/>
        <a:lstStyle/>
        <a:p>
          <a:endParaRPr lang="en-US"/>
        </a:p>
      </dgm:t>
    </dgm:pt>
    <dgm:pt modelId="{B09A5CE7-8493-754C-83C9-2419FC8B4C87}" type="sibTrans" cxnId="{FFDDB846-4EE1-8945-8F38-CEB64CF8FE03}">
      <dgm:prSet/>
      <dgm:spPr/>
      <dgm:t>
        <a:bodyPr/>
        <a:lstStyle/>
        <a:p>
          <a:endParaRPr lang="en-US"/>
        </a:p>
      </dgm:t>
    </dgm:pt>
    <dgm:pt modelId="{8783359A-3634-D34B-A447-339ECBDA7DAC}">
      <dgm:prSet phldrT="[Text]"/>
      <dgm:spPr/>
      <dgm:t>
        <a:bodyPr/>
        <a:lstStyle/>
        <a:p>
          <a:r>
            <a:rPr lang="en-US"/>
            <a:t>………</a:t>
          </a:r>
        </a:p>
      </dgm:t>
    </dgm:pt>
    <dgm:pt modelId="{69394EC6-9B97-F745-A8D3-63B69C8773CF}" type="parTrans" cxnId="{5EC657CD-0B1D-344B-A42E-F04CFDD57EE8}">
      <dgm:prSet/>
      <dgm:spPr/>
      <dgm:t>
        <a:bodyPr/>
        <a:lstStyle/>
        <a:p>
          <a:endParaRPr lang="en-US"/>
        </a:p>
      </dgm:t>
    </dgm:pt>
    <dgm:pt modelId="{3DC42A06-59CE-4247-BB86-6160219648C8}" type="sibTrans" cxnId="{5EC657CD-0B1D-344B-A42E-F04CFDD57EE8}">
      <dgm:prSet/>
      <dgm:spPr/>
      <dgm:t>
        <a:bodyPr/>
        <a:lstStyle/>
        <a:p>
          <a:endParaRPr lang="en-US"/>
        </a:p>
      </dgm:t>
    </dgm:pt>
    <dgm:pt modelId="{F6EC803E-FACD-F94E-8890-10D7E4112442}">
      <dgm:prSet phldrT="[Text]"/>
      <dgm:spPr/>
      <dgm:t>
        <a:bodyPr/>
        <a:lstStyle/>
        <a:p>
          <a:r>
            <a:rPr lang="en-US"/>
            <a:t>Vocab</a:t>
          </a:r>
        </a:p>
      </dgm:t>
    </dgm:pt>
    <dgm:pt modelId="{351306E0-8A57-7A4A-B2CE-9BC61C375DD4}" type="parTrans" cxnId="{8B1E904A-21C4-4548-BBC0-654E150B58B4}">
      <dgm:prSet/>
      <dgm:spPr/>
      <dgm:t>
        <a:bodyPr/>
        <a:lstStyle/>
        <a:p>
          <a:endParaRPr lang="en-US"/>
        </a:p>
      </dgm:t>
    </dgm:pt>
    <dgm:pt modelId="{EB30ADB0-A479-2B46-A06C-210CAC87A986}" type="sibTrans" cxnId="{8B1E904A-21C4-4548-BBC0-654E150B58B4}">
      <dgm:prSet/>
      <dgm:spPr/>
      <dgm:t>
        <a:bodyPr/>
        <a:lstStyle/>
        <a:p>
          <a:endParaRPr lang="en-US"/>
        </a:p>
      </dgm:t>
    </dgm:pt>
    <dgm:pt modelId="{C153B765-D208-E540-8226-88035E9574BA}">
      <dgm:prSet phldrT="[Text]"/>
      <dgm:spPr/>
      <dgm:t>
        <a:bodyPr/>
        <a:lstStyle/>
        <a:p>
          <a:r>
            <a:rPr lang="en-US"/>
            <a:t>………</a:t>
          </a:r>
        </a:p>
      </dgm:t>
    </dgm:pt>
    <dgm:pt modelId="{E91976BD-86FB-A743-A3AB-66759CDA1E10}" type="parTrans" cxnId="{F47CC5C4-BC49-0F40-9ADE-30099C81C466}">
      <dgm:prSet/>
      <dgm:spPr/>
      <dgm:t>
        <a:bodyPr/>
        <a:lstStyle/>
        <a:p>
          <a:endParaRPr lang="en-US"/>
        </a:p>
      </dgm:t>
    </dgm:pt>
    <dgm:pt modelId="{860B0762-94C3-4742-B51E-A103A5270976}" type="sibTrans" cxnId="{F47CC5C4-BC49-0F40-9ADE-30099C81C466}">
      <dgm:prSet/>
      <dgm:spPr/>
      <dgm:t>
        <a:bodyPr/>
        <a:lstStyle/>
        <a:p>
          <a:endParaRPr lang="en-US"/>
        </a:p>
      </dgm:t>
    </dgm:pt>
    <dgm:pt modelId="{9E2EE844-AB2B-F14F-830B-70296A82A4E0}">
      <dgm:prSet phldrT="[Text]"/>
      <dgm:spPr/>
      <dgm:t>
        <a:bodyPr/>
        <a:lstStyle/>
        <a:p>
          <a:r>
            <a:rPr lang="en-US"/>
            <a:t>………</a:t>
          </a:r>
        </a:p>
      </dgm:t>
    </dgm:pt>
    <dgm:pt modelId="{0C9B309B-AAF0-FD49-A6A1-7B88FDE6E0C7}" type="parTrans" cxnId="{A2661B83-ADBE-9C4D-A0F1-DAC4382015DE}">
      <dgm:prSet/>
      <dgm:spPr/>
      <dgm:t>
        <a:bodyPr/>
        <a:lstStyle/>
        <a:p>
          <a:endParaRPr lang="en-US"/>
        </a:p>
      </dgm:t>
    </dgm:pt>
    <dgm:pt modelId="{C7ECF570-C1FC-8B4F-9CC1-51444055A57E}" type="sibTrans" cxnId="{A2661B83-ADBE-9C4D-A0F1-DAC4382015DE}">
      <dgm:prSet/>
      <dgm:spPr/>
      <dgm:t>
        <a:bodyPr/>
        <a:lstStyle/>
        <a:p>
          <a:endParaRPr lang="en-US"/>
        </a:p>
      </dgm:t>
    </dgm:pt>
    <dgm:pt modelId="{7D52C7C9-85C2-294C-B62A-230685ABD367}">
      <dgm:prSet phldrT="[Text]"/>
      <dgm:spPr/>
      <dgm:t>
        <a:bodyPr/>
        <a:lstStyle/>
        <a:p>
          <a:r>
            <a:rPr lang="en-US"/>
            <a:t>Culture</a:t>
          </a:r>
        </a:p>
      </dgm:t>
    </dgm:pt>
    <dgm:pt modelId="{1393A932-E17C-8240-B429-F66B84CDFA6B}" type="parTrans" cxnId="{0B685025-0497-4B44-B360-C00FCB8DB6A3}">
      <dgm:prSet/>
      <dgm:spPr/>
      <dgm:t>
        <a:bodyPr/>
        <a:lstStyle/>
        <a:p>
          <a:endParaRPr lang="en-US"/>
        </a:p>
      </dgm:t>
    </dgm:pt>
    <dgm:pt modelId="{BE81054E-2F53-2B40-A9B6-319A935710EA}" type="sibTrans" cxnId="{0B685025-0497-4B44-B360-C00FCB8DB6A3}">
      <dgm:prSet/>
      <dgm:spPr/>
      <dgm:t>
        <a:bodyPr/>
        <a:lstStyle/>
        <a:p>
          <a:endParaRPr lang="en-US"/>
        </a:p>
      </dgm:t>
    </dgm:pt>
    <dgm:pt modelId="{05FF90AE-99CF-7748-8BEA-ABE30F49CF41}">
      <dgm:prSet phldrT="[Text]"/>
      <dgm:spPr/>
      <dgm:t>
        <a:bodyPr/>
        <a:lstStyle/>
        <a:p>
          <a:r>
            <a:rPr lang="en-US"/>
            <a:t>………</a:t>
          </a:r>
        </a:p>
      </dgm:t>
    </dgm:pt>
    <dgm:pt modelId="{E4BF1698-D406-1147-B62A-35FBA2C892B2}" type="parTrans" cxnId="{9EA62D0A-CEE3-EA49-BAC9-C3C639225AE6}">
      <dgm:prSet/>
      <dgm:spPr/>
      <dgm:t>
        <a:bodyPr/>
        <a:lstStyle/>
        <a:p>
          <a:endParaRPr lang="en-US"/>
        </a:p>
      </dgm:t>
    </dgm:pt>
    <dgm:pt modelId="{A4343501-EF36-704A-9C92-53BF46AF0D1D}" type="sibTrans" cxnId="{9EA62D0A-CEE3-EA49-BAC9-C3C639225AE6}">
      <dgm:prSet/>
      <dgm:spPr/>
      <dgm:t>
        <a:bodyPr/>
        <a:lstStyle/>
        <a:p>
          <a:endParaRPr lang="en-US"/>
        </a:p>
      </dgm:t>
    </dgm:pt>
    <dgm:pt modelId="{BE4C3D08-C496-0A4A-84B7-5D44E8E23C54}">
      <dgm:prSet phldrT="[Text]"/>
      <dgm:spPr/>
      <dgm:t>
        <a:bodyPr/>
        <a:lstStyle/>
        <a:p>
          <a:r>
            <a:rPr lang="en-US"/>
            <a:t>………</a:t>
          </a:r>
        </a:p>
      </dgm:t>
    </dgm:pt>
    <dgm:pt modelId="{9B645184-7728-5D41-A9D8-7C6CC6FAE0C0}" type="parTrans" cxnId="{60966225-7B12-6646-BBDD-C7AC050A8ACF}">
      <dgm:prSet/>
      <dgm:spPr/>
      <dgm:t>
        <a:bodyPr/>
        <a:lstStyle/>
        <a:p>
          <a:endParaRPr lang="en-US"/>
        </a:p>
      </dgm:t>
    </dgm:pt>
    <dgm:pt modelId="{AC29BBEE-DBF0-7D4D-A3D7-852FC9494AC7}" type="sibTrans" cxnId="{60966225-7B12-6646-BBDD-C7AC050A8ACF}">
      <dgm:prSet/>
      <dgm:spPr/>
      <dgm:t>
        <a:bodyPr/>
        <a:lstStyle/>
        <a:p>
          <a:endParaRPr lang="en-US"/>
        </a:p>
      </dgm:t>
    </dgm:pt>
    <dgm:pt modelId="{0ECFF87D-39AC-6140-9AC8-19EA29E28D2D}">
      <dgm:prSet phldrT="[Text]"/>
      <dgm:spPr/>
      <dgm:t>
        <a:bodyPr/>
        <a:lstStyle/>
        <a:p>
          <a:r>
            <a:rPr lang="en-US"/>
            <a:t>………</a:t>
          </a:r>
        </a:p>
      </dgm:t>
    </dgm:pt>
    <dgm:pt modelId="{87B2995A-4573-AE4D-94EB-EBD9331A2540}" type="parTrans" cxnId="{37B09895-C349-4740-BD51-34A1210D8970}">
      <dgm:prSet/>
      <dgm:spPr/>
      <dgm:t>
        <a:bodyPr/>
        <a:lstStyle/>
        <a:p>
          <a:endParaRPr lang="en-US"/>
        </a:p>
      </dgm:t>
    </dgm:pt>
    <dgm:pt modelId="{39D10192-2B94-7046-BD0E-1677E59AAAB7}" type="sibTrans" cxnId="{37B09895-C349-4740-BD51-34A1210D8970}">
      <dgm:prSet/>
      <dgm:spPr/>
      <dgm:t>
        <a:bodyPr/>
        <a:lstStyle/>
        <a:p>
          <a:endParaRPr lang="en-US"/>
        </a:p>
      </dgm:t>
    </dgm:pt>
    <dgm:pt modelId="{88981DD0-5ADA-DC40-A092-4EAB37067B4E}">
      <dgm:prSet phldrT="[Text]"/>
      <dgm:spPr/>
      <dgm:t>
        <a:bodyPr/>
        <a:lstStyle/>
        <a:p>
          <a:endParaRPr lang="en-US"/>
        </a:p>
      </dgm:t>
    </dgm:pt>
    <dgm:pt modelId="{6CB50EB6-3635-7542-A39D-36DD1C48EF75}" type="parTrans" cxnId="{A80435DE-D707-274D-BA3B-C58E3E64D320}">
      <dgm:prSet/>
      <dgm:spPr/>
      <dgm:t>
        <a:bodyPr/>
        <a:lstStyle/>
        <a:p>
          <a:endParaRPr lang="en-US"/>
        </a:p>
      </dgm:t>
    </dgm:pt>
    <dgm:pt modelId="{30107FCB-696C-C74E-A9A6-593D364E2167}" type="sibTrans" cxnId="{A80435DE-D707-274D-BA3B-C58E3E64D320}">
      <dgm:prSet/>
      <dgm:spPr/>
      <dgm:t>
        <a:bodyPr/>
        <a:lstStyle/>
        <a:p>
          <a:endParaRPr lang="en-US"/>
        </a:p>
      </dgm:t>
    </dgm:pt>
    <dgm:pt modelId="{330E6465-7658-C14D-91BB-D33E3D33A28D}">
      <dgm:prSet phldrT="[Text]"/>
      <dgm:spPr/>
      <dgm:t>
        <a:bodyPr/>
        <a:lstStyle/>
        <a:p>
          <a:r>
            <a:rPr lang="en-US"/>
            <a:t>Skills</a:t>
          </a:r>
        </a:p>
      </dgm:t>
    </dgm:pt>
    <dgm:pt modelId="{72ED6B7A-7764-3A4B-8599-F5174C9CD08D}" type="parTrans" cxnId="{D9A635E6-7E9B-B445-953A-DC2300AC4666}">
      <dgm:prSet/>
      <dgm:spPr/>
      <dgm:t>
        <a:bodyPr/>
        <a:lstStyle/>
        <a:p>
          <a:endParaRPr lang="en-US"/>
        </a:p>
      </dgm:t>
    </dgm:pt>
    <dgm:pt modelId="{BB535CFC-B5E2-874A-95E8-39A738EFC2C9}" type="sibTrans" cxnId="{D9A635E6-7E9B-B445-953A-DC2300AC4666}">
      <dgm:prSet/>
      <dgm:spPr/>
      <dgm:t>
        <a:bodyPr/>
        <a:lstStyle/>
        <a:p>
          <a:endParaRPr lang="en-US"/>
        </a:p>
      </dgm:t>
    </dgm:pt>
    <dgm:pt modelId="{E4C6F85B-600C-754C-948E-FC72B84BADF5}">
      <dgm:prSet phldrT="[Text]"/>
      <dgm:spPr/>
      <dgm:t>
        <a:bodyPr/>
        <a:lstStyle/>
        <a:p>
          <a:r>
            <a:rPr lang="en-US"/>
            <a:t>………</a:t>
          </a:r>
        </a:p>
      </dgm:t>
    </dgm:pt>
    <dgm:pt modelId="{C6AC081C-2F3D-E446-9311-1E5726473844}" type="parTrans" cxnId="{4FB27A0E-BB04-9849-A4CC-B2885AE2B732}">
      <dgm:prSet/>
      <dgm:spPr/>
      <dgm:t>
        <a:bodyPr/>
        <a:lstStyle/>
        <a:p>
          <a:endParaRPr lang="en-US"/>
        </a:p>
      </dgm:t>
    </dgm:pt>
    <dgm:pt modelId="{AF1A5A97-F725-4248-B10F-ABDD4CBBE19B}" type="sibTrans" cxnId="{4FB27A0E-BB04-9849-A4CC-B2885AE2B732}">
      <dgm:prSet/>
      <dgm:spPr/>
      <dgm:t>
        <a:bodyPr/>
        <a:lstStyle/>
        <a:p>
          <a:endParaRPr lang="en-US"/>
        </a:p>
      </dgm:t>
    </dgm:pt>
    <dgm:pt modelId="{E06CB1A0-B2CB-7C40-B182-A70D59A99745}">
      <dgm:prSet phldrT="[Text]"/>
      <dgm:spPr/>
      <dgm:t>
        <a:bodyPr/>
        <a:lstStyle/>
        <a:p>
          <a:r>
            <a:rPr lang="en-US"/>
            <a:t>………</a:t>
          </a:r>
        </a:p>
      </dgm:t>
    </dgm:pt>
    <dgm:pt modelId="{5369D725-A7C3-C444-BD61-181A349D8320}" type="parTrans" cxnId="{DA72A3FC-51F6-DC4C-8FD5-C561D66A176B}">
      <dgm:prSet/>
      <dgm:spPr/>
      <dgm:t>
        <a:bodyPr/>
        <a:lstStyle/>
        <a:p>
          <a:endParaRPr lang="en-US"/>
        </a:p>
      </dgm:t>
    </dgm:pt>
    <dgm:pt modelId="{F92F9067-25E3-4440-954D-B309C30469BB}" type="sibTrans" cxnId="{DA72A3FC-51F6-DC4C-8FD5-C561D66A176B}">
      <dgm:prSet/>
      <dgm:spPr/>
      <dgm:t>
        <a:bodyPr/>
        <a:lstStyle/>
        <a:p>
          <a:endParaRPr lang="en-US"/>
        </a:p>
      </dgm:t>
    </dgm:pt>
    <dgm:pt modelId="{273293AB-6197-654F-ABE0-1D6E75389E2F}">
      <dgm:prSet phldrT="[Text]"/>
      <dgm:spPr/>
      <dgm:t>
        <a:bodyPr/>
        <a:lstStyle/>
        <a:p>
          <a:endParaRPr lang="en-US"/>
        </a:p>
      </dgm:t>
    </dgm:pt>
    <dgm:pt modelId="{7022F399-33E6-1E48-A4D1-EA0B227588CB}" type="parTrans" cxnId="{15274E0B-99A7-D74D-997D-CAEDC4045406}">
      <dgm:prSet/>
      <dgm:spPr/>
      <dgm:t>
        <a:bodyPr/>
        <a:lstStyle/>
        <a:p>
          <a:endParaRPr lang="en-US"/>
        </a:p>
      </dgm:t>
    </dgm:pt>
    <dgm:pt modelId="{830AB0B9-21F4-1E4F-9927-B7AEF3F6B3A1}" type="sibTrans" cxnId="{15274E0B-99A7-D74D-997D-CAEDC4045406}">
      <dgm:prSet/>
      <dgm:spPr/>
      <dgm:t>
        <a:bodyPr/>
        <a:lstStyle/>
        <a:p>
          <a:endParaRPr lang="en-US"/>
        </a:p>
      </dgm:t>
    </dgm:pt>
    <dgm:pt modelId="{94DADE96-8080-874A-BAA6-AFB3CF9D5DAF}" type="pres">
      <dgm:prSet presAssocID="{70589363-0E46-8D46-8AD6-122813F5EF23}" presName="Name0" presStyleCnt="0">
        <dgm:presLayoutVars>
          <dgm:dir/>
          <dgm:animLvl val="lvl"/>
          <dgm:resizeHandles val="exact"/>
        </dgm:presLayoutVars>
      </dgm:prSet>
      <dgm:spPr/>
      <dgm:t>
        <a:bodyPr/>
        <a:lstStyle/>
        <a:p>
          <a:endParaRPr lang="en-US"/>
        </a:p>
      </dgm:t>
    </dgm:pt>
    <dgm:pt modelId="{7A45F853-BDD4-C545-BDBB-891D9F27F161}" type="pres">
      <dgm:prSet presAssocID="{7AD71C5E-9B6F-3B4E-B340-95D41E12B8B9}" presName="composite" presStyleCnt="0"/>
      <dgm:spPr/>
    </dgm:pt>
    <dgm:pt modelId="{3D2DAD3A-F042-5844-B042-2ECD5495C85F}" type="pres">
      <dgm:prSet presAssocID="{7AD71C5E-9B6F-3B4E-B340-95D41E12B8B9}" presName="parTx" presStyleLbl="alignNode1" presStyleIdx="0" presStyleCnt="4">
        <dgm:presLayoutVars>
          <dgm:chMax val="0"/>
          <dgm:chPref val="0"/>
          <dgm:bulletEnabled val="1"/>
        </dgm:presLayoutVars>
      </dgm:prSet>
      <dgm:spPr/>
      <dgm:t>
        <a:bodyPr/>
        <a:lstStyle/>
        <a:p>
          <a:endParaRPr lang="en-US"/>
        </a:p>
      </dgm:t>
    </dgm:pt>
    <dgm:pt modelId="{89284651-89D8-3843-8BF8-8C1459313911}" type="pres">
      <dgm:prSet presAssocID="{7AD71C5E-9B6F-3B4E-B340-95D41E12B8B9}" presName="desTx" presStyleLbl="alignAccFollowNode1" presStyleIdx="0" presStyleCnt="4">
        <dgm:presLayoutVars>
          <dgm:bulletEnabled val="1"/>
        </dgm:presLayoutVars>
      </dgm:prSet>
      <dgm:spPr/>
      <dgm:t>
        <a:bodyPr/>
        <a:lstStyle/>
        <a:p>
          <a:endParaRPr lang="en-US"/>
        </a:p>
      </dgm:t>
    </dgm:pt>
    <dgm:pt modelId="{9DE84676-BF98-DB4B-BC3F-270AD1624F46}" type="pres">
      <dgm:prSet presAssocID="{B09A5CE7-8493-754C-83C9-2419FC8B4C87}" presName="space" presStyleCnt="0"/>
      <dgm:spPr/>
    </dgm:pt>
    <dgm:pt modelId="{C0CD8838-00EF-9241-B678-475AA227925A}" type="pres">
      <dgm:prSet presAssocID="{F6EC803E-FACD-F94E-8890-10D7E4112442}" presName="composite" presStyleCnt="0"/>
      <dgm:spPr/>
    </dgm:pt>
    <dgm:pt modelId="{C2FF6D93-E18E-F14B-93A3-49B8E91A19E8}" type="pres">
      <dgm:prSet presAssocID="{F6EC803E-FACD-F94E-8890-10D7E4112442}" presName="parTx" presStyleLbl="alignNode1" presStyleIdx="1" presStyleCnt="4">
        <dgm:presLayoutVars>
          <dgm:chMax val="0"/>
          <dgm:chPref val="0"/>
          <dgm:bulletEnabled val="1"/>
        </dgm:presLayoutVars>
      </dgm:prSet>
      <dgm:spPr/>
      <dgm:t>
        <a:bodyPr/>
        <a:lstStyle/>
        <a:p>
          <a:endParaRPr lang="en-US"/>
        </a:p>
      </dgm:t>
    </dgm:pt>
    <dgm:pt modelId="{218958C9-C9C9-DE46-9DA4-BC8613C98969}" type="pres">
      <dgm:prSet presAssocID="{F6EC803E-FACD-F94E-8890-10D7E4112442}" presName="desTx" presStyleLbl="alignAccFollowNode1" presStyleIdx="1" presStyleCnt="4">
        <dgm:presLayoutVars>
          <dgm:bulletEnabled val="1"/>
        </dgm:presLayoutVars>
      </dgm:prSet>
      <dgm:spPr/>
      <dgm:t>
        <a:bodyPr/>
        <a:lstStyle/>
        <a:p>
          <a:endParaRPr lang="en-US"/>
        </a:p>
      </dgm:t>
    </dgm:pt>
    <dgm:pt modelId="{53C25BDE-EC55-E449-80CD-9719F8B91E9A}" type="pres">
      <dgm:prSet presAssocID="{EB30ADB0-A479-2B46-A06C-210CAC87A986}" presName="space" presStyleCnt="0"/>
      <dgm:spPr/>
    </dgm:pt>
    <dgm:pt modelId="{64A616E6-73C5-AE48-8CD8-EDBCAA7E58BF}" type="pres">
      <dgm:prSet presAssocID="{7D52C7C9-85C2-294C-B62A-230685ABD367}" presName="composite" presStyleCnt="0"/>
      <dgm:spPr/>
    </dgm:pt>
    <dgm:pt modelId="{7A6344F9-7D4D-DA43-9156-0AA0F4C9A301}" type="pres">
      <dgm:prSet presAssocID="{7D52C7C9-85C2-294C-B62A-230685ABD367}" presName="parTx" presStyleLbl="alignNode1" presStyleIdx="2" presStyleCnt="4">
        <dgm:presLayoutVars>
          <dgm:chMax val="0"/>
          <dgm:chPref val="0"/>
          <dgm:bulletEnabled val="1"/>
        </dgm:presLayoutVars>
      </dgm:prSet>
      <dgm:spPr/>
      <dgm:t>
        <a:bodyPr/>
        <a:lstStyle/>
        <a:p>
          <a:endParaRPr lang="en-US"/>
        </a:p>
      </dgm:t>
    </dgm:pt>
    <dgm:pt modelId="{610CA9D3-A0C0-7F46-8FA4-C4A692FC3F6D}" type="pres">
      <dgm:prSet presAssocID="{7D52C7C9-85C2-294C-B62A-230685ABD367}" presName="desTx" presStyleLbl="alignAccFollowNode1" presStyleIdx="2" presStyleCnt="4">
        <dgm:presLayoutVars>
          <dgm:bulletEnabled val="1"/>
        </dgm:presLayoutVars>
      </dgm:prSet>
      <dgm:spPr/>
      <dgm:t>
        <a:bodyPr/>
        <a:lstStyle/>
        <a:p>
          <a:endParaRPr lang="en-US"/>
        </a:p>
      </dgm:t>
    </dgm:pt>
    <dgm:pt modelId="{4A0F3077-075E-EA4C-8FE6-F2CDE0B876B4}" type="pres">
      <dgm:prSet presAssocID="{BE81054E-2F53-2B40-A9B6-319A935710EA}" presName="space" presStyleCnt="0"/>
      <dgm:spPr/>
    </dgm:pt>
    <dgm:pt modelId="{CF031FD6-F4F5-3A4D-8C81-29CC6D0E2F67}" type="pres">
      <dgm:prSet presAssocID="{330E6465-7658-C14D-91BB-D33E3D33A28D}" presName="composite" presStyleCnt="0"/>
      <dgm:spPr/>
    </dgm:pt>
    <dgm:pt modelId="{D821F9AC-0F44-5A4C-9F87-B4715EEBEFA3}" type="pres">
      <dgm:prSet presAssocID="{330E6465-7658-C14D-91BB-D33E3D33A28D}" presName="parTx" presStyleLbl="alignNode1" presStyleIdx="3" presStyleCnt="4">
        <dgm:presLayoutVars>
          <dgm:chMax val="0"/>
          <dgm:chPref val="0"/>
          <dgm:bulletEnabled val="1"/>
        </dgm:presLayoutVars>
      </dgm:prSet>
      <dgm:spPr/>
      <dgm:t>
        <a:bodyPr/>
        <a:lstStyle/>
        <a:p>
          <a:endParaRPr lang="en-US"/>
        </a:p>
      </dgm:t>
    </dgm:pt>
    <dgm:pt modelId="{ECA72C89-E35A-5B4D-91DA-F73957FB0195}" type="pres">
      <dgm:prSet presAssocID="{330E6465-7658-C14D-91BB-D33E3D33A28D}" presName="desTx" presStyleLbl="alignAccFollowNode1" presStyleIdx="3" presStyleCnt="4">
        <dgm:presLayoutVars>
          <dgm:bulletEnabled val="1"/>
        </dgm:presLayoutVars>
      </dgm:prSet>
      <dgm:spPr/>
      <dgm:t>
        <a:bodyPr/>
        <a:lstStyle/>
        <a:p>
          <a:endParaRPr lang="en-US"/>
        </a:p>
      </dgm:t>
    </dgm:pt>
  </dgm:ptLst>
  <dgm:cxnLst>
    <dgm:cxn modelId="{B9B17051-882C-4B49-98D6-870EBF1AF814}" type="presOf" srcId="{E4C6F85B-600C-754C-948E-FC72B84BADF5}" destId="{ECA72C89-E35A-5B4D-91DA-F73957FB0195}" srcOrd="0" destOrd="0" presId="urn:microsoft.com/office/officeart/2005/8/layout/hList1"/>
    <dgm:cxn modelId="{0B685025-0497-4B44-B360-C00FCB8DB6A3}" srcId="{70589363-0E46-8D46-8AD6-122813F5EF23}" destId="{7D52C7C9-85C2-294C-B62A-230685ABD367}" srcOrd="2" destOrd="0" parTransId="{1393A932-E17C-8240-B429-F66B84CDFA6B}" sibTransId="{BE81054E-2F53-2B40-A9B6-319A935710EA}"/>
    <dgm:cxn modelId="{8B1E904A-21C4-4548-BBC0-654E150B58B4}" srcId="{70589363-0E46-8D46-8AD6-122813F5EF23}" destId="{F6EC803E-FACD-F94E-8890-10D7E4112442}" srcOrd="1" destOrd="0" parTransId="{351306E0-8A57-7A4A-B2CE-9BC61C375DD4}" sibTransId="{EB30ADB0-A479-2B46-A06C-210CAC87A986}"/>
    <dgm:cxn modelId="{A80435DE-D707-274D-BA3B-C58E3E64D320}" srcId="{7D52C7C9-85C2-294C-B62A-230685ABD367}" destId="{88981DD0-5ADA-DC40-A092-4EAB37067B4E}" srcOrd="2" destOrd="0" parTransId="{6CB50EB6-3635-7542-A39D-36DD1C48EF75}" sibTransId="{30107FCB-696C-C74E-A9A6-593D364E2167}"/>
    <dgm:cxn modelId="{01951A11-5A60-6E41-B321-8B67B082241F}" type="presOf" srcId="{70589363-0E46-8D46-8AD6-122813F5EF23}" destId="{94DADE96-8080-874A-BAA6-AFB3CF9D5DAF}" srcOrd="0" destOrd="0" presId="urn:microsoft.com/office/officeart/2005/8/layout/hList1"/>
    <dgm:cxn modelId="{F47CC5C4-BC49-0F40-9ADE-30099C81C466}" srcId="{F6EC803E-FACD-F94E-8890-10D7E4112442}" destId="{C153B765-D208-E540-8226-88035E9574BA}" srcOrd="0" destOrd="0" parTransId="{E91976BD-86FB-A743-A3AB-66759CDA1E10}" sibTransId="{860B0762-94C3-4742-B51E-A103A5270976}"/>
    <dgm:cxn modelId="{3AA90C25-5A48-B440-A222-E569375FE503}" type="presOf" srcId="{330E6465-7658-C14D-91BB-D33E3D33A28D}" destId="{D821F9AC-0F44-5A4C-9F87-B4715EEBEFA3}" srcOrd="0" destOrd="0" presId="urn:microsoft.com/office/officeart/2005/8/layout/hList1"/>
    <dgm:cxn modelId="{15274E0B-99A7-D74D-997D-CAEDC4045406}" srcId="{330E6465-7658-C14D-91BB-D33E3D33A28D}" destId="{273293AB-6197-654F-ABE0-1D6E75389E2F}" srcOrd="2" destOrd="0" parTransId="{7022F399-33E6-1E48-A4D1-EA0B227588CB}" sibTransId="{830AB0B9-21F4-1E4F-9927-B7AEF3F6B3A1}"/>
    <dgm:cxn modelId="{60966225-7B12-6646-BBDD-C7AC050A8ACF}" srcId="{7D52C7C9-85C2-294C-B62A-230685ABD367}" destId="{BE4C3D08-C496-0A4A-84B7-5D44E8E23C54}" srcOrd="1" destOrd="0" parTransId="{9B645184-7728-5D41-A9D8-7C6CC6FAE0C0}" sibTransId="{AC29BBEE-DBF0-7D4D-A3D7-852FC9494AC7}"/>
    <dgm:cxn modelId="{763D486A-14D7-CC48-8909-4A97BA407C10}" type="presOf" srcId="{0ECFF87D-39AC-6140-9AC8-19EA29E28D2D}" destId="{89284651-89D8-3843-8BF8-8C1459313911}" srcOrd="0" destOrd="1" presId="urn:microsoft.com/office/officeart/2005/8/layout/hList1"/>
    <dgm:cxn modelId="{9EA62D0A-CEE3-EA49-BAC9-C3C639225AE6}" srcId="{7D52C7C9-85C2-294C-B62A-230685ABD367}" destId="{05FF90AE-99CF-7748-8BEA-ABE30F49CF41}" srcOrd="0" destOrd="0" parTransId="{E4BF1698-D406-1147-B62A-35FBA2C892B2}" sibTransId="{A4343501-EF36-704A-9C92-53BF46AF0D1D}"/>
    <dgm:cxn modelId="{B5E34DDA-19CC-824E-B71F-FBFDC658FD25}" type="presOf" srcId="{9E2EE844-AB2B-F14F-830B-70296A82A4E0}" destId="{218958C9-C9C9-DE46-9DA4-BC8613C98969}" srcOrd="0" destOrd="1" presId="urn:microsoft.com/office/officeart/2005/8/layout/hList1"/>
    <dgm:cxn modelId="{A2661B83-ADBE-9C4D-A0F1-DAC4382015DE}" srcId="{F6EC803E-FACD-F94E-8890-10D7E4112442}" destId="{9E2EE844-AB2B-F14F-830B-70296A82A4E0}" srcOrd="1" destOrd="0" parTransId="{0C9B309B-AAF0-FD49-A6A1-7B88FDE6E0C7}" sibTransId="{C7ECF570-C1FC-8B4F-9CC1-51444055A57E}"/>
    <dgm:cxn modelId="{267E13EA-CF5A-D34E-9C0F-1CC441163CA1}" type="presOf" srcId="{E06CB1A0-B2CB-7C40-B182-A70D59A99745}" destId="{ECA72C89-E35A-5B4D-91DA-F73957FB0195}" srcOrd="0" destOrd="1" presId="urn:microsoft.com/office/officeart/2005/8/layout/hList1"/>
    <dgm:cxn modelId="{743B5694-26D9-974C-B058-42175C7EA0B8}" type="presOf" srcId="{88981DD0-5ADA-DC40-A092-4EAB37067B4E}" destId="{610CA9D3-A0C0-7F46-8FA4-C4A692FC3F6D}" srcOrd="0" destOrd="2" presId="urn:microsoft.com/office/officeart/2005/8/layout/hList1"/>
    <dgm:cxn modelId="{5EC657CD-0B1D-344B-A42E-F04CFDD57EE8}" srcId="{7AD71C5E-9B6F-3B4E-B340-95D41E12B8B9}" destId="{8783359A-3634-D34B-A447-339ECBDA7DAC}" srcOrd="0" destOrd="0" parTransId="{69394EC6-9B97-F745-A8D3-63B69C8773CF}" sibTransId="{3DC42A06-59CE-4247-BB86-6160219648C8}"/>
    <dgm:cxn modelId="{9806598B-5317-284E-856C-6414BC3EAE78}" type="presOf" srcId="{8783359A-3634-D34B-A447-339ECBDA7DAC}" destId="{89284651-89D8-3843-8BF8-8C1459313911}" srcOrd="0" destOrd="0" presId="urn:microsoft.com/office/officeart/2005/8/layout/hList1"/>
    <dgm:cxn modelId="{C587DC3C-15C6-5249-99D7-72A8ADD7DA10}" type="presOf" srcId="{BE4C3D08-C496-0A4A-84B7-5D44E8E23C54}" destId="{610CA9D3-A0C0-7F46-8FA4-C4A692FC3F6D}" srcOrd="0" destOrd="1" presId="urn:microsoft.com/office/officeart/2005/8/layout/hList1"/>
    <dgm:cxn modelId="{DA72A3FC-51F6-DC4C-8FD5-C561D66A176B}" srcId="{330E6465-7658-C14D-91BB-D33E3D33A28D}" destId="{E06CB1A0-B2CB-7C40-B182-A70D59A99745}" srcOrd="1" destOrd="0" parTransId="{5369D725-A7C3-C444-BD61-181A349D8320}" sibTransId="{F92F9067-25E3-4440-954D-B309C30469BB}"/>
    <dgm:cxn modelId="{99080780-E168-A947-8B2C-223635618BDB}" type="presOf" srcId="{7D52C7C9-85C2-294C-B62A-230685ABD367}" destId="{7A6344F9-7D4D-DA43-9156-0AA0F4C9A301}" srcOrd="0" destOrd="0" presId="urn:microsoft.com/office/officeart/2005/8/layout/hList1"/>
    <dgm:cxn modelId="{D9A635E6-7E9B-B445-953A-DC2300AC4666}" srcId="{70589363-0E46-8D46-8AD6-122813F5EF23}" destId="{330E6465-7658-C14D-91BB-D33E3D33A28D}" srcOrd="3" destOrd="0" parTransId="{72ED6B7A-7764-3A4B-8599-F5174C9CD08D}" sibTransId="{BB535CFC-B5E2-874A-95E8-39A738EFC2C9}"/>
    <dgm:cxn modelId="{F685C29B-BFF8-C446-8983-8A1EE4C3CD6A}" type="presOf" srcId="{F6EC803E-FACD-F94E-8890-10D7E4112442}" destId="{C2FF6D93-E18E-F14B-93A3-49B8E91A19E8}" srcOrd="0" destOrd="0" presId="urn:microsoft.com/office/officeart/2005/8/layout/hList1"/>
    <dgm:cxn modelId="{5C0AEE5D-4B4D-684F-8D70-8909C0677959}" type="presOf" srcId="{7AD71C5E-9B6F-3B4E-B340-95D41E12B8B9}" destId="{3D2DAD3A-F042-5844-B042-2ECD5495C85F}" srcOrd="0" destOrd="0" presId="urn:microsoft.com/office/officeart/2005/8/layout/hList1"/>
    <dgm:cxn modelId="{FFDDB846-4EE1-8945-8F38-CEB64CF8FE03}" srcId="{70589363-0E46-8D46-8AD6-122813F5EF23}" destId="{7AD71C5E-9B6F-3B4E-B340-95D41E12B8B9}" srcOrd="0" destOrd="0" parTransId="{843327B5-6FF7-2842-B85B-DCAAFA21FFC2}" sibTransId="{B09A5CE7-8493-754C-83C9-2419FC8B4C87}"/>
    <dgm:cxn modelId="{ECBCF35B-B172-7D48-8C1F-6CB557C5D675}" type="presOf" srcId="{273293AB-6197-654F-ABE0-1D6E75389E2F}" destId="{ECA72C89-E35A-5B4D-91DA-F73957FB0195}" srcOrd="0" destOrd="2" presId="urn:microsoft.com/office/officeart/2005/8/layout/hList1"/>
    <dgm:cxn modelId="{9C028E12-11E4-154C-ABD0-75F54DF11B0D}" type="presOf" srcId="{C153B765-D208-E540-8226-88035E9574BA}" destId="{218958C9-C9C9-DE46-9DA4-BC8613C98969}" srcOrd="0" destOrd="0" presId="urn:microsoft.com/office/officeart/2005/8/layout/hList1"/>
    <dgm:cxn modelId="{4FB27A0E-BB04-9849-A4CC-B2885AE2B732}" srcId="{330E6465-7658-C14D-91BB-D33E3D33A28D}" destId="{E4C6F85B-600C-754C-948E-FC72B84BADF5}" srcOrd="0" destOrd="0" parTransId="{C6AC081C-2F3D-E446-9311-1E5726473844}" sibTransId="{AF1A5A97-F725-4248-B10F-ABDD4CBBE19B}"/>
    <dgm:cxn modelId="{B90C84F9-641A-BA4B-B212-1FA268ED6EB4}" type="presOf" srcId="{05FF90AE-99CF-7748-8BEA-ABE30F49CF41}" destId="{610CA9D3-A0C0-7F46-8FA4-C4A692FC3F6D}" srcOrd="0" destOrd="0" presId="urn:microsoft.com/office/officeart/2005/8/layout/hList1"/>
    <dgm:cxn modelId="{37B09895-C349-4740-BD51-34A1210D8970}" srcId="{7AD71C5E-9B6F-3B4E-B340-95D41E12B8B9}" destId="{0ECFF87D-39AC-6140-9AC8-19EA29E28D2D}" srcOrd="1" destOrd="0" parTransId="{87B2995A-4573-AE4D-94EB-EBD9331A2540}" sibTransId="{39D10192-2B94-7046-BD0E-1677E59AAAB7}"/>
    <dgm:cxn modelId="{6863BABD-4AF6-EC4B-9AA7-622B20FCC767}" type="presParOf" srcId="{94DADE96-8080-874A-BAA6-AFB3CF9D5DAF}" destId="{7A45F853-BDD4-C545-BDBB-891D9F27F161}" srcOrd="0" destOrd="0" presId="urn:microsoft.com/office/officeart/2005/8/layout/hList1"/>
    <dgm:cxn modelId="{957E9A0F-134C-EA4A-A703-9980316561F7}" type="presParOf" srcId="{7A45F853-BDD4-C545-BDBB-891D9F27F161}" destId="{3D2DAD3A-F042-5844-B042-2ECD5495C85F}" srcOrd="0" destOrd="0" presId="urn:microsoft.com/office/officeart/2005/8/layout/hList1"/>
    <dgm:cxn modelId="{C0F36FD8-3D76-8949-8EC9-081C1E5D8C8D}" type="presParOf" srcId="{7A45F853-BDD4-C545-BDBB-891D9F27F161}" destId="{89284651-89D8-3843-8BF8-8C1459313911}" srcOrd="1" destOrd="0" presId="urn:microsoft.com/office/officeart/2005/8/layout/hList1"/>
    <dgm:cxn modelId="{0A3A3B5F-DEDD-B245-8968-F346258BED6A}" type="presParOf" srcId="{94DADE96-8080-874A-BAA6-AFB3CF9D5DAF}" destId="{9DE84676-BF98-DB4B-BC3F-270AD1624F46}" srcOrd="1" destOrd="0" presId="urn:microsoft.com/office/officeart/2005/8/layout/hList1"/>
    <dgm:cxn modelId="{9326CBA9-DF4D-334F-82B7-BDB41AE6E763}" type="presParOf" srcId="{94DADE96-8080-874A-BAA6-AFB3CF9D5DAF}" destId="{C0CD8838-00EF-9241-B678-475AA227925A}" srcOrd="2" destOrd="0" presId="urn:microsoft.com/office/officeart/2005/8/layout/hList1"/>
    <dgm:cxn modelId="{D11EB722-4419-C147-8B93-CCCDBFD0C83F}" type="presParOf" srcId="{C0CD8838-00EF-9241-B678-475AA227925A}" destId="{C2FF6D93-E18E-F14B-93A3-49B8E91A19E8}" srcOrd="0" destOrd="0" presId="urn:microsoft.com/office/officeart/2005/8/layout/hList1"/>
    <dgm:cxn modelId="{267388B5-0566-3B42-8527-21D88B7791BB}" type="presParOf" srcId="{C0CD8838-00EF-9241-B678-475AA227925A}" destId="{218958C9-C9C9-DE46-9DA4-BC8613C98969}" srcOrd="1" destOrd="0" presId="urn:microsoft.com/office/officeart/2005/8/layout/hList1"/>
    <dgm:cxn modelId="{107D02E0-DDE7-D04C-95B4-308CA5917E9C}" type="presParOf" srcId="{94DADE96-8080-874A-BAA6-AFB3CF9D5DAF}" destId="{53C25BDE-EC55-E449-80CD-9719F8B91E9A}" srcOrd="3" destOrd="0" presId="urn:microsoft.com/office/officeart/2005/8/layout/hList1"/>
    <dgm:cxn modelId="{12BD3DBE-F192-5B4D-9D4C-C7226A6FCF6C}" type="presParOf" srcId="{94DADE96-8080-874A-BAA6-AFB3CF9D5DAF}" destId="{64A616E6-73C5-AE48-8CD8-EDBCAA7E58BF}" srcOrd="4" destOrd="0" presId="urn:microsoft.com/office/officeart/2005/8/layout/hList1"/>
    <dgm:cxn modelId="{B37E3390-4906-F04E-A10B-0C6E539E55DD}" type="presParOf" srcId="{64A616E6-73C5-AE48-8CD8-EDBCAA7E58BF}" destId="{7A6344F9-7D4D-DA43-9156-0AA0F4C9A301}" srcOrd="0" destOrd="0" presId="urn:microsoft.com/office/officeart/2005/8/layout/hList1"/>
    <dgm:cxn modelId="{84532526-5C37-B64B-B205-9EFBE32D7D89}" type="presParOf" srcId="{64A616E6-73C5-AE48-8CD8-EDBCAA7E58BF}" destId="{610CA9D3-A0C0-7F46-8FA4-C4A692FC3F6D}" srcOrd="1" destOrd="0" presId="urn:microsoft.com/office/officeart/2005/8/layout/hList1"/>
    <dgm:cxn modelId="{96ECE0E2-78C7-2043-9C2B-1AFAD345730A}" type="presParOf" srcId="{94DADE96-8080-874A-BAA6-AFB3CF9D5DAF}" destId="{4A0F3077-075E-EA4C-8FE6-F2CDE0B876B4}" srcOrd="5" destOrd="0" presId="urn:microsoft.com/office/officeart/2005/8/layout/hList1"/>
    <dgm:cxn modelId="{623136E9-E012-494F-A6D9-C85E4CDFA3B7}" type="presParOf" srcId="{94DADE96-8080-874A-BAA6-AFB3CF9D5DAF}" destId="{CF031FD6-F4F5-3A4D-8C81-29CC6D0E2F67}" srcOrd="6" destOrd="0" presId="urn:microsoft.com/office/officeart/2005/8/layout/hList1"/>
    <dgm:cxn modelId="{9F8E5B02-D6FC-8745-A805-914030C80CB0}" type="presParOf" srcId="{CF031FD6-F4F5-3A4D-8C81-29CC6D0E2F67}" destId="{D821F9AC-0F44-5A4C-9F87-B4715EEBEFA3}" srcOrd="0" destOrd="0" presId="urn:microsoft.com/office/officeart/2005/8/layout/hList1"/>
    <dgm:cxn modelId="{43559532-331A-D249-9CBD-59AD0AFBB19E}" type="presParOf" srcId="{CF031FD6-F4F5-3A4D-8C81-29CC6D0E2F67}" destId="{ECA72C89-E35A-5B4D-91DA-F73957FB0195}"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0589363-0E46-8D46-8AD6-122813F5EF23}" type="doc">
      <dgm:prSet loTypeId="urn:microsoft.com/office/officeart/2005/8/layout/hList1" loCatId="list" qsTypeId="urn:microsoft.com/office/officeart/2005/8/quickstyle/simple4" qsCatId="simple" csTypeId="urn:microsoft.com/office/officeart/2005/8/colors/accent1_2" csCatId="accent1" phldr="1"/>
      <dgm:spPr/>
      <dgm:t>
        <a:bodyPr/>
        <a:lstStyle/>
        <a:p>
          <a:endParaRPr lang="en-US"/>
        </a:p>
      </dgm:t>
    </dgm:pt>
    <dgm:pt modelId="{7AD71C5E-9B6F-3B4E-B340-95D41E12B8B9}">
      <dgm:prSet phldrT="[Text]"/>
      <dgm:spPr/>
      <dgm:t>
        <a:bodyPr/>
        <a:lstStyle/>
        <a:p>
          <a:r>
            <a:rPr lang="en-US"/>
            <a:t>Grammar</a:t>
          </a:r>
        </a:p>
      </dgm:t>
    </dgm:pt>
    <dgm:pt modelId="{843327B5-6FF7-2842-B85B-DCAAFA21FFC2}" type="parTrans" cxnId="{FFDDB846-4EE1-8945-8F38-CEB64CF8FE03}">
      <dgm:prSet/>
      <dgm:spPr/>
      <dgm:t>
        <a:bodyPr/>
        <a:lstStyle/>
        <a:p>
          <a:endParaRPr lang="en-US"/>
        </a:p>
      </dgm:t>
    </dgm:pt>
    <dgm:pt modelId="{B09A5CE7-8493-754C-83C9-2419FC8B4C87}" type="sibTrans" cxnId="{FFDDB846-4EE1-8945-8F38-CEB64CF8FE03}">
      <dgm:prSet/>
      <dgm:spPr/>
      <dgm:t>
        <a:bodyPr/>
        <a:lstStyle/>
        <a:p>
          <a:endParaRPr lang="en-US"/>
        </a:p>
      </dgm:t>
    </dgm:pt>
    <dgm:pt modelId="{8783359A-3634-D34B-A447-339ECBDA7DAC}">
      <dgm:prSet phldrT="[Text]"/>
      <dgm:spPr/>
      <dgm:t>
        <a:bodyPr/>
        <a:lstStyle/>
        <a:p>
          <a:r>
            <a:rPr lang="en-US"/>
            <a:t>………</a:t>
          </a:r>
        </a:p>
      </dgm:t>
    </dgm:pt>
    <dgm:pt modelId="{69394EC6-9B97-F745-A8D3-63B69C8773CF}" type="parTrans" cxnId="{5EC657CD-0B1D-344B-A42E-F04CFDD57EE8}">
      <dgm:prSet/>
      <dgm:spPr/>
      <dgm:t>
        <a:bodyPr/>
        <a:lstStyle/>
        <a:p>
          <a:endParaRPr lang="en-US"/>
        </a:p>
      </dgm:t>
    </dgm:pt>
    <dgm:pt modelId="{3DC42A06-59CE-4247-BB86-6160219648C8}" type="sibTrans" cxnId="{5EC657CD-0B1D-344B-A42E-F04CFDD57EE8}">
      <dgm:prSet/>
      <dgm:spPr/>
      <dgm:t>
        <a:bodyPr/>
        <a:lstStyle/>
        <a:p>
          <a:endParaRPr lang="en-US"/>
        </a:p>
      </dgm:t>
    </dgm:pt>
    <dgm:pt modelId="{F6EC803E-FACD-F94E-8890-10D7E4112442}">
      <dgm:prSet phldrT="[Text]"/>
      <dgm:spPr/>
      <dgm:t>
        <a:bodyPr/>
        <a:lstStyle/>
        <a:p>
          <a:r>
            <a:rPr lang="en-US"/>
            <a:t>Vocab</a:t>
          </a:r>
        </a:p>
      </dgm:t>
    </dgm:pt>
    <dgm:pt modelId="{351306E0-8A57-7A4A-B2CE-9BC61C375DD4}" type="parTrans" cxnId="{8B1E904A-21C4-4548-BBC0-654E150B58B4}">
      <dgm:prSet/>
      <dgm:spPr/>
      <dgm:t>
        <a:bodyPr/>
        <a:lstStyle/>
        <a:p>
          <a:endParaRPr lang="en-US"/>
        </a:p>
      </dgm:t>
    </dgm:pt>
    <dgm:pt modelId="{EB30ADB0-A479-2B46-A06C-210CAC87A986}" type="sibTrans" cxnId="{8B1E904A-21C4-4548-BBC0-654E150B58B4}">
      <dgm:prSet/>
      <dgm:spPr/>
      <dgm:t>
        <a:bodyPr/>
        <a:lstStyle/>
        <a:p>
          <a:endParaRPr lang="en-US"/>
        </a:p>
      </dgm:t>
    </dgm:pt>
    <dgm:pt modelId="{C153B765-D208-E540-8226-88035E9574BA}">
      <dgm:prSet phldrT="[Text]"/>
      <dgm:spPr/>
      <dgm:t>
        <a:bodyPr/>
        <a:lstStyle/>
        <a:p>
          <a:r>
            <a:rPr lang="en-US"/>
            <a:t>………</a:t>
          </a:r>
        </a:p>
      </dgm:t>
    </dgm:pt>
    <dgm:pt modelId="{E91976BD-86FB-A743-A3AB-66759CDA1E10}" type="parTrans" cxnId="{F47CC5C4-BC49-0F40-9ADE-30099C81C466}">
      <dgm:prSet/>
      <dgm:spPr/>
      <dgm:t>
        <a:bodyPr/>
        <a:lstStyle/>
        <a:p>
          <a:endParaRPr lang="en-US"/>
        </a:p>
      </dgm:t>
    </dgm:pt>
    <dgm:pt modelId="{860B0762-94C3-4742-B51E-A103A5270976}" type="sibTrans" cxnId="{F47CC5C4-BC49-0F40-9ADE-30099C81C466}">
      <dgm:prSet/>
      <dgm:spPr/>
      <dgm:t>
        <a:bodyPr/>
        <a:lstStyle/>
        <a:p>
          <a:endParaRPr lang="en-US"/>
        </a:p>
      </dgm:t>
    </dgm:pt>
    <dgm:pt modelId="{9E2EE844-AB2B-F14F-830B-70296A82A4E0}">
      <dgm:prSet phldrT="[Text]"/>
      <dgm:spPr/>
      <dgm:t>
        <a:bodyPr/>
        <a:lstStyle/>
        <a:p>
          <a:r>
            <a:rPr lang="en-US"/>
            <a:t>………</a:t>
          </a:r>
        </a:p>
      </dgm:t>
    </dgm:pt>
    <dgm:pt modelId="{0C9B309B-AAF0-FD49-A6A1-7B88FDE6E0C7}" type="parTrans" cxnId="{A2661B83-ADBE-9C4D-A0F1-DAC4382015DE}">
      <dgm:prSet/>
      <dgm:spPr/>
      <dgm:t>
        <a:bodyPr/>
        <a:lstStyle/>
        <a:p>
          <a:endParaRPr lang="en-US"/>
        </a:p>
      </dgm:t>
    </dgm:pt>
    <dgm:pt modelId="{C7ECF570-C1FC-8B4F-9CC1-51444055A57E}" type="sibTrans" cxnId="{A2661B83-ADBE-9C4D-A0F1-DAC4382015DE}">
      <dgm:prSet/>
      <dgm:spPr/>
      <dgm:t>
        <a:bodyPr/>
        <a:lstStyle/>
        <a:p>
          <a:endParaRPr lang="en-US"/>
        </a:p>
      </dgm:t>
    </dgm:pt>
    <dgm:pt modelId="{7D52C7C9-85C2-294C-B62A-230685ABD367}">
      <dgm:prSet phldrT="[Text]"/>
      <dgm:spPr/>
      <dgm:t>
        <a:bodyPr/>
        <a:lstStyle/>
        <a:p>
          <a:r>
            <a:rPr lang="en-US"/>
            <a:t>Culture</a:t>
          </a:r>
        </a:p>
      </dgm:t>
    </dgm:pt>
    <dgm:pt modelId="{1393A932-E17C-8240-B429-F66B84CDFA6B}" type="parTrans" cxnId="{0B685025-0497-4B44-B360-C00FCB8DB6A3}">
      <dgm:prSet/>
      <dgm:spPr/>
      <dgm:t>
        <a:bodyPr/>
        <a:lstStyle/>
        <a:p>
          <a:endParaRPr lang="en-US"/>
        </a:p>
      </dgm:t>
    </dgm:pt>
    <dgm:pt modelId="{BE81054E-2F53-2B40-A9B6-319A935710EA}" type="sibTrans" cxnId="{0B685025-0497-4B44-B360-C00FCB8DB6A3}">
      <dgm:prSet/>
      <dgm:spPr/>
      <dgm:t>
        <a:bodyPr/>
        <a:lstStyle/>
        <a:p>
          <a:endParaRPr lang="en-US"/>
        </a:p>
      </dgm:t>
    </dgm:pt>
    <dgm:pt modelId="{05FF90AE-99CF-7748-8BEA-ABE30F49CF41}">
      <dgm:prSet phldrT="[Text]"/>
      <dgm:spPr/>
      <dgm:t>
        <a:bodyPr/>
        <a:lstStyle/>
        <a:p>
          <a:r>
            <a:rPr lang="en-US"/>
            <a:t>………</a:t>
          </a:r>
        </a:p>
      </dgm:t>
    </dgm:pt>
    <dgm:pt modelId="{E4BF1698-D406-1147-B62A-35FBA2C892B2}" type="parTrans" cxnId="{9EA62D0A-CEE3-EA49-BAC9-C3C639225AE6}">
      <dgm:prSet/>
      <dgm:spPr/>
      <dgm:t>
        <a:bodyPr/>
        <a:lstStyle/>
        <a:p>
          <a:endParaRPr lang="en-US"/>
        </a:p>
      </dgm:t>
    </dgm:pt>
    <dgm:pt modelId="{A4343501-EF36-704A-9C92-53BF46AF0D1D}" type="sibTrans" cxnId="{9EA62D0A-CEE3-EA49-BAC9-C3C639225AE6}">
      <dgm:prSet/>
      <dgm:spPr/>
      <dgm:t>
        <a:bodyPr/>
        <a:lstStyle/>
        <a:p>
          <a:endParaRPr lang="en-US"/>
        </a:p>
      </dgm:t>
    </dgm:pt>
    <dgm:pt modelId="{BE4C3D08-C496-0A4A-84B7-5D44E8E23C54}">
      <dgm:prSet phldrT="[Text]"/>
      <dgm:spPr/>
      <dgm:t>
        <a:bodyPr/>
        <a:lstStyle/>
        <a:p>
          <a:r>
            <a:rPr lang="en-US"/>
            <a:t>………</a:t>
          </a:r>
        </a:p>
      </dgm:t>
    </dgm:pt>
    <dgm:pt modelId="{9B645184-7728-5D41-A9D8-7C6CC6FAE0C0}" type="parTrans" cxnId="{60966225-7B12-6646-BBDD-C7AC050A8ACF}">
      <dgm:prSet/>
      <dgm:spPr/>
      <dgm:t>
        <a:bodyPr/>
        <a:lstStyle/>
        <a:p>
          <a:endParaRPr lang="en-US"/>
        </a:p>
      </dgm:t>
    </dgm:pt>
    <dgm:pt modelId="{AC29BBEE-DBF0-7D4D-A3D7-852FC9494AC7}" type="sibTrans" cxnId="{60966225-7B12-6646-BBDD-C7AC050A8ACF}">
      <dgm:prSet/>
      <dgm:spPr/>
      <dgm:t>
        <a:bodyPr/>
        <a:lstStyle/>
        <a:p>
          <a:endParaRPr lang="en-US"/>
        </a:p>
      </dgm:t>
    </dgm:pt>
    <dgm:pt modelId="{0ECFF87D-39AC-6140-9AC8-19EA29E28D2D}">
      <dgm:prSet phldrT="[Text]"/>
      <dgm:spPr/>
      <dgm:t>
        <a:bodyPr/>
        <a:lstStyle/>
        <a:p>
          <a:r>
            <a:rPr lang="en-US"/>
            <a:t>………</a:t>
          </a:r>
        </a:p>
      </dgm:t>
    </dgm:pt>
    <dgm:pt modelId="{87B2995A-4573-AE4D-94EB-EBD9331A2540}" type="parTrans" cxnId="{37B09895-C349-4740-BD51-34A1210D8970}">
      <dgm:prSet/>
      <dgm:spPr/>
      <dgm:t>
        <a:bodyPr/>
        <a:lstStyle/>
        <a:p>
          <a:endParaRPr lang="en-US"/>
        </a:p>
      </dgm:t>
    </dgm:pt>
    <dgm:pt modelId="{39D10192-2B94-7046-BD0E-1677E59AAAB7}" type="sibTrans" cxnId="{37B09895-C349-4740-BD51-34A1210D8970}">
      <dgm:prSet/>
      <dgm:spPr/>
      <dgm:t>
        <a:bodyPr/>
        <a:lstStyle/>
        <a:p>
          <a:endParaRPr lang="en-US"/>
        </a:p>
      </dgm:t>
    </dgm:pt>
    <dgm:pt modelId="{C070803A-0642-FA46-ACC1-DE31D3344180}">
      <dgm:prSet phldrT="[Text]"/>
      <dgm:spPr/>
      <dgm:t>
        <a:bodyPr/>
        <a:lstStyle/>
        <a:p>
          <a:r>
            <a:rPr lang="en-US"/>
            <a:t>Skills</a:t>
          </a:r>
        </a:p>
      </dgm:t>
    </dgm:pt>
    <dgm:pt modelId="{EE2EC33B-6E6D-384E-99D4-21E3A2C90F7F}" type="parTrans" cxnId="{80281646-37CF-4741-AB95-F92092648BDC}">
      <dgm:prSet/>
      <dgm:spPr/>
      <dgm:t>
        <a:bodyPr/>
        <a:lstStyle/>
        <a:p>
          <a:endParaRPr lang="en-US"/>
        </a:p>
      </dgm:t>
    </dgm:pt>
    <dgm:pt modelId="{01835B3D-F403-DB40-A55D-AE3C30BB7438}" type="sibTrans" cxnId="{80281646-37CF-4741-AB95-F92092648BDC}">
      <dgm:prSet/>
      <dgm:spPr/>
      <dgm:t>
        <a:bodyPr/>
        <a:lstStyle/>
        <a:p>
          <a:endParaRPr lang="en-US"/>
        </a:p>
      </dgm:t>
    </dgm:pt>
    <dgm:pt modelId="{26C03168-4D0E-074F-98AE-3D4113D71D42}">
      <dgm:prSet phldrT="[Text]"/>
      <dgm:spPr/>
      <dgm:t>
        <a:bodyPr/>
        <a:lstStyle/>
        <a:p>
          <a:pPr marL="0" lvl="2" indent="0" algn="l" defTabSz="577850">
            <a:lnSpc>
              <a:spcPct val="90000"/>
            </a:lnSpc>
            <a:spcBef>
              <a:spcPct val="0"/>
            </a:spcBef>
            <a:spcAft>
              <a:spcPct val="15000"/>
            </a:spcAft>
            <a:buNone/>
          </a:pPr>
          <a:r>
            <a:rPr lang="en-US"/>
            <a:t>………</a:t>
          </a:r>
        </a:p>
      </dgm:t>
    </dgm:pt>
    <dgm:pt modelId="{94EE86CF-D874-5544-849F-6DD05973DB08}" type="parTrans" cxnId="{410DD2D0-A51B-054E-8E2D-76C92727E958}">
      <dgm:prSet/>
      <dgm:spPr/>
      <dgm:t>
        <a:bodyPr/>
        <a:lstStyle/>
        <a:p>
          <a:endParaRPr lang="en-US"/>
        </a:p>
      </dgm:t>
    </dgm:pt>
    <dgm:pt modelId="{58502C42-20E7-0A45-8A6A-ED54538996CB}" type="sibTrans" cxnId="{410DD2D0-A51B-054E-8E2D-76C92727E958}">
      <dgm:prSet/>
      <dgm:spPr/>
      <dgm:t>
        <a:bodyPr/>
        <a:lstStyle/>
        <a:p>
          <a:endParaRPr lang="en-US"/>
        </a:p>
      </dgm:t>
    </dgm:pt>
    <dgm:pt modelId="{64EBEE76-2847-4B4D-93C9-AFD558D046F2}">
      <dgm:prSet phldrT="[Text]"/>
      <dgm:spPr/>
      <dgm:t>
        <a:bodyPr/>
        <a:lstStyle/>
        <a:p>
          <a:pPr marL="0" lvl="2" indent="0" algn="l" defTabSz="577850">
            <a:lnSpc>
              <a:spcPct val="90000"/>
            </a:lnSpc>
            <a:spcBef>
              <a:spcPct val="0"/>
            </a:spcBef>
            <a:spcAft>
              <a:spcPct val="15000"/>
            </a:spcAft>
            <a:buNone/>
          </a:pPr>
          <a:r>
            <a:rPr lang="en-US"/>
            <a:t>………</a:t>
          </a:r>
        </a:p>
      </dgm:t>
    </dgm:pt>
    <dgm:pt modelId="{036D9270-8DB8-284E-80DF-FFB18F7E0BAF}" type="parTrans" cxnId="{414A7247-7658-0847-A10A-888659FC0B89}">
      <dgm:prSet/>
      <dgm:spPr/>
      <dgm:t>
        <a:bodyPr/>
        <a:lstStyle/>
        <a:p>
          <a:endParaRPr lang="en-US"/>
        </a:p>
      </dgm:t>
    </dgm:pt>
    <dgm:pt modelId="{B3C35768-BB38-4F45-A9BC-38E457F05A57}" type="sibTrans" cxnId="{414A7247-7658-0847-A10A-888659FC0B89}">
      <dgm:prSet/>
      <dgm:spPr/>
      <dgm:t>
        <a:bodyPr/>
        <a:lstStyle/>
        <a:p>
          <a:endParaRPr lang="en-US"/>
        </a:p>
      </dgm:t>
    </dgm:pt>
    <dgm:pt modelId="{94DADE96-8080-874A-BAA6-AFB3CF9D5DAF}" type="pres">
      <dgm:prSet presAssocID="{70589363-0E46-8D46-8AD6-122813F5EF23}" presName="Name0" presStyleCnt="0">
        <dgm:presLayoutVars>
          <dgm:dir/>
          <dgm:animLvl val="lvl"/>
          <dgm:resizeHandles val="exact"/>
        </dgm:presLayoutVars>
      </dgm:prSet>
      <dgm:spPr/>
      <dgm:t>
        <a:bodyPr/>
        <a:lstStyle/>
        <a:p>
          <a:endParaRPr lang="en-US"/>
        </a:p>
      </dgm:t>
    </dgm:pt>
    <dgm:pt modelId="{7A45F853-BDD4-C545-BDBB-891D9F27F161}" type="pres">
      <dgm:prSet presAssocID="{7AD71C5E-9B6F-3B4E-B340-95D41E12B8B9}" presName="composite" presStyleCnt="0"/>
      <dgm:spPr/>
    </dgm:pt>
    <dgm:pt modelId="{3D2DAD3A-F042-5844-B042-2ECD5495C85F}" type="pres">
      <dgm:prSet presAssocID="{7AD71C5E-9B6F-3B4E-B340-95D41E12B8B9}" presName="parTx" presStyleLbl="alignNode1" presStyleIdx="0" presStyleCnt="4">
        <dgm:presLayoutVars>
          <dgm:chMax val="0"/>
          <dgm:chPref val="0"/>
          <dgm:bulletEnabled val="1"/>
        </dgm:presLayoutVars>
      </dgm:prSet>
      <dgm:spPr/>
      <dgm:t>
        <a:bodyPr/>
        <a:lstStyle/>
        <a:p>
          <a:endParaRPr lang="en-US"/>
        </a:p>
      </dgm:t>
    </dgm:pt>
    <dgm:pt modelId="{89284651-89D8-3843-8BF8-8C1459313911}" type="pres">
      <dgm:prSet presAssocID="{7AD71C5E-9B6F-3B4E-B340-95D41E12B8B9}" presName="desTx" presStyleLbl="alignAccFollowNode1" presStyleIdx="0" presStyleCnt="4">
        <dgm:presLayoutVars>
          <dgm:bulletEnabled val="1"/>
        </dgm:presLayoutVars>
      </dgm:prSet>
      <dgm:spPr/>
      <dgm:t>
        <a:bodyPr/>
        <a:lstStyle/>
        <a:p>
          <a:endParaRPr lang="en-US"/>
        </a:p>
      </dgm:t>
    </dgm:pt>
    <dgm:pt modelId="{9DE84676-BF98-DB4B-BC3F-270AD1624F46}" type="pres">
      <dgm:prSet presAssocID="{B09A5CE7-8493-754C-83C9-2419FC8B4C87}" presName="space" presStyleCnt="0"/>
      <dgm:spPr/>
    </dgm:pt>
    <dgm:pt modelId="{C0CD8838-00EF-9241-B678-475AA227925A}" type="pres">
      <dgm:prSet presAssocID="{F6EC803E-FACD-F94E-8890-10D7E4112442}" presName="composite" presStyleCnt="0"/>
      <dgm:spPr/>
    </dgm:pt>
    <dgm:pt modelId="{C2FF6D93-E18E-F14B-93A3-49B8E91A19E8}" type="pres">
      <dgm:prSet presAssocID="{F6EC803E-FACD-F94E-8890-10D7E4112442}" presName="parTx" presStyleLbl="alignNode1" presStyleIdx="1" presStyleCnt="4">
        <dgm:presLayoutVars>
          <dgm:chMax val="0"/>
          <dgm:chPref val="0"/>
          <dgm:bulletEnabled val="1"/>
        </dgm:presLayoutVars>
      </dgm:prSet>
      <dgm:spPr/>
      <dgm:t>
        <a:bodyPr/>
        <a:lstStyle/>
        <a:p>
          <a:endParaRPr lang="en-US"/>
        </a:p>
      </dgm:t>
    </dgm:pt>
    <dgm:pt modelId="{218958C9-C9C9-DE46-9DA4-BC8613C98969}" type="pres">
      <dgm:prSet presAssocID="{F6EC803E-FACD-F94E-8890-10D7E4112442}" presName="desTx" presStyleLbl="alignAccFollowNode1" presStyleIdx="1" presStyleCnt="4">
        <dgm:presLayoutVars>
          <dgm:bulletEnabled val="1"/>
        </dgm:presLayoutVars>
      </dgm:prSet>
      <dgm:spPr/>
      <dgm:t>
        <a:bodyPr/>
        <a:lstStyle/>
        <a:p>
          <a:endParaRPr lang="en-US"/>
        </a:p>
      </dgm:t>
    </dgm:pt>
    <dgm:pt modelId="{53C25BDE-EC55-E449-80CD-9719F8B91E9A}" type="pres">
      <dgm:prSet presAssocID="{EB30ADB0-A479-2B46-A06C-210CAC87A986}" presName="space" presStyleCnt="0"/>
      <dgm:spPr/>
    </dgm:pt>
    <dgm:pt modelId="{64A616E6-73C5-AE48-8CD8-EDBCAA7E58BF}" type="pres">
      <dgm:prSet presAssocID="{7D52C7C9-85C2-294C-B62A-230685ABD367}" presName="composite" presStyleCnt="0"/>
      <dgm:spPr/>
    </dgm:pt>
    <dgm:pt modelId="{7A6344F9-7D4D-DA43-9156-0AA0F4C9A301}" type="pres">
      <dgm:prSet presAssocID="{7D52C7C9-85C2-294C-B62A-230685ABD367}" presName="parTx" presStyleLbl="alignNode1" presStyleIdx="2" presStyleCnt="4">
        <dgm:presLayoutVars>
          <dgm:chMax val="0"/>
          <dgm:chPref val="0"/>
          <dgm:bulletEnabled val="1"/>
        </dgm:presLayoutVars>
      </dgm:prSet>
      <dgm:spPr/>
      <dgm:t>
        <a:bodyPr/>
        <a:lstStyle/>
        <a:p>
          <a:endParaRPr lang="en-US"/>
        </a:p>
      </dgm:t>
    </dgm:pt>
    <dgm:pt modelId="{610CA9D3-A0C0-7F46-8FA4-C4A692FC3F6D}" type="pres">
      <dgm:prSet presAssocID="{7D52C7C9-85C2-294C-B62A-230685ABD367}" presName="desTx" presStyleLbl="alignAccFollowNode1" presStyleIdx="2" presStyleCnt="4">
        <dgm:presLayoutVars>
          <dgm:bulletEnabled val="1"/>
        </dgm:presLayoutVars>
      </dgm:prSet>
      <dgm:spPr/>
      <dgm:t>
        <a:bodyPr/>
        <a:lstStyle/>
        <a:p>
          <a:endParaRPr lang="en-US"/>
        </a:p>
      </dgm:t>
    </dgm:pt>
    <dgm:pt modelId="{D85F3E47-40C8-1C46-A564-AC75FC281B35}" type="pres">
      <dgm:prSet presAssocID="{BE81054E-2F53-2B40-A9B6-319A935710EA}" presName="space" presStyleCnt="0"/>
      <dgm:spPr/>
    </dgm:pt>
    <dgm:pt modelId="{4E8B6ECE-875B-C949-9DCF-D681D135B066}" type="pres">
      <dgm:prSet presAssocID="{C070803A-0642-FA46-ACC1-DE31D3344180}" presName="composite" presStyleCnt="0"/>
      <dgm:spPr/>
    </dgm:pt>
    <dgm:pt modelId="{D631DF66-688F-EE42-B69B-56DC224CE9DE}" type="pres">
      <dgm:prSet presAssocID="{C070803A-0642-FA46-ACC1-DE31D3344180}" presName="parTx" presStyleLbl="alignNode1" presStyleIdx="3" presStyleCnt="4">
        <dgm:presLayoutVars>
          <dgm:chMax val="0"/>
          <dgm:chPref val="0"/>
          <dgm:bulletEnabled val="1"/>
        </dgm:presLayoutVars>
      </dgm:prSet>
      <dgm:spPr/>
      <dgm:t>
        <a:bodyPr/>
        <a:lstStyle/>
        <a:p>
          <a:endParaRPr lang="en-US"/>
        </a:p>
      </dgm:t>
    </dgm:pt>
    <dgm:pt modelId="{C891E68D-61F5-9347-AF96-7DC8663440C5}" type="pres">
      <dgm:prSet presAssocID="{C070803A-0642-FA46-ACC1-DE31D3344180}" presName="desTx" presStyleLbl="alignAccFollowNode1" presStyleIdx="3" presStyleCnt="4" custLinFactNeighborX="1630">
        <dgm:presLayoutVars>
          <dgm:bulletEnabled val="1"/>
        </dgm:presLayoutVars>
      </dgm:prSet>
      <dgm:spPr/>
      <dgm:t>
        <a:bodyPr/>
        <a:lstStyle/>
        <a:p>
          <a:endParaRPr lang="en-US"/>
        </a:p>
      </dgm:t>
    </dgm:pt>
  </dgm:ptLst>
  <dgm:cxnLst>
    <dgm:cxn modelId="{DDDB174F-A62A-2E4E-9674-DBB033CF9EE6}" type="presOf" srcId="{26C03168-4D0E-074F-98AE-3D4113D71D42}" destId="{C891E68D-61F5-9347-AF96-7DC8663440C5}" srcOrd="0" destOrd="0" presId="urn:microsoft.com/office/officeart/2005/8/layout/hList1"/>
    <dgm:cxn modelId="{414A7247-7658-0847-A10A-888659FC0B89}" srcId="{C070803A-0642-FA46-ACC1-DE31D3344180}" destId="{64EBEE76-2847-4B4D-93C9-AFD558D046F2}" srcOrd="1" destOrd="0" parTransId="{036D9270-8DB8-284E-80DF-FFB18F7E0BAF}" sibTransId="{B3C35768-BB38-4F45-A9BC-38E457F05A57}"/>
    <dgm:cxn modelId="{A2661B83-ADBE-9C4D-A0F1-DAC4382015DE}" srcId="{F6EC803E-FACD-F94E-8890-10D7E4112442}" destId="{9E2EE844-AB2B-F14F-830B-70296A82A4E0}" srcOrd="1" destOrd="0" parTransId="{0C9B309B-AAF0-FD49-A6A1-7B88FDE6E0C7}" sibTransId="{C7ECF570-C1FC-8B4F-9CC1-51444055A57E}"/>
    <dgm:cxn modelId="{410DD2D0-A51B-054E-8E2D-76C92727E958}" srcId="{C070803A-0642-FA46-ACC1-DE31D3344180}" destId="{26C03168-4D0E-074F-98AE-3D4113D71D42}" srcOrd="0" destOrd="0" parTransId="{94EE86CF-D874-5544-849F-6DD05973DB08}" sibTransId="{58502C42-20E7-0A45-8A6A-ED54538996CB}"/>
    <dgm:cxn modelId="{9EA62D0A-CEE3-EA49-BAC9-C3C639225AE6}" srcId="{7D52C7C9-85C2-294C-B62A-230685ABD367}" destId="{05FF90AE-99CF-7748-8BEA-ABE30F49CF41}" srcOrd="0" destOrd="0" parTransId="{E4BF1698-D406-1147-B62A-35FBA2C892B2}" sibTransId="{A4343501-EF36-704A-9C92-53BF46AF0D1D}"/>
    <dgm:cxn modelId="{9277535C-6FE1-BD40-92DA-ECC8D9F8C8A9}" type="presOf" srcId="{7AD71C5E-9B6F-3B4E-B340-95D41E12B8B9}" destId="{3D2DAD3A-F042-5844-B042-2ECD5495C85F}" srcOrd="0" destOrd="0" presId="urn:microsoft.com/office/officeart/2005/8/layout/hList1"/>
    <dgm:cxn modelId="{FFDDB846-4EE1-8945-8F38-CEB64CF8FE03}" srcId="{70589363-0E46-8D46-8AD6-122813F5EF23}" destId="{7AD71C5E-9B6F-3B4E-B340-95D41E12B8B9}" srcOrd="0" destOrd="0" parTransId="{843327B5-6FF7-2842-B85B-DCAAFA21FFC2}" sibTransId="{B09A5CE7-8493-754C-83C9-2419FC8B4C87}"/>
    <dgm:cxn modelId="{51C0E588-3E44-DE4D-A429-EF34567A421B}" type="presOf" srcId="{70589363-0E46-8D46-8AD6-122813F5EF23}" destId="{94DADE96-8080-874A-BAA6-AFB3CF9D5DAF}" srcOrd="0" destOrd="0" presId="urn:microsoft.com/office/officeart/2005/8/layout/hList1"/>
    <dgm:cxn modelId="{9A8EACCE-2E0A-B742-AC5B-0FA029B438D8}" type="presOf" srcId="{9E2EE844-AB2B-F14F-830B-70296A82A4E0}" destId="{218958C9-C9C9-DE46-9DA4-BC8613C98969}" srcOrd="0" destOrd="1" presId="urn:microsoft.com/office/officeart/2005/8/layout/hList1"/>
    <dgm:cxn modelId="{60966225-7B12-6646-BBDD-C7AC050A8ACF}" srcId="{7D52C7C9-85C2-294C-B62A-230685ABD367}" destId="{BE4C3D08-C496-0A4A-84B7-5D44E8E23C54}" srcOrd="1" destOrd="0" parTransId="{9B645184-7728-5D41-A9D8-7C6CC6FAE0C0}" sibTransId="{AC29BBEE-DBF0-7D4D-A3D7-852FC9494AC7}"/>
    <dgm:cxn modelId="{830E1266-5D6D-5C48-86F2-C59E01ADE20F}" type="presOf" srcId="{C153B765-D208-E540-8226-88035E9574BA}" destId="{218958C9-C9C9-DE46-9DA4-BC8613C98969}" srcOrd="0" destOrd="0" presId="urn:microsoft.com/office/officeart/2005/8/layout/hList1"/>
    <dgm:cxn modelId="{80281646-37CF-4741-AB95-F92092648BDC}" srcId="{70589363-0E46-8D46-8AD6-122813F5EF23}" destId="{C070803A-0642-FA46-ACC1-DE31D3344180}" srcOrd="3" destOrd="0" parTransId="{EE2EC33B-6E6D-384E-99D4-21E3A2C90F7F}" sibTransId="{01835B3D-F403-DB40-A55D-AE3C30BB7438}"/>
    <dgm:cxn modelId="{37B09895-C349-4740-BD51-34A1210D8970}" srcId="{7AD71C5E-9B6F-3B4E-B340-95D41E12B8B9}" destId="{0ECFF87D-39AC-6140-9AC8-19EA29E28D2D}" srcOrd="1" destOrd="0" parTransId="{87B2995A-4573-AE4D-94EB-EBD9331A2540}" sibTransId="{39D10192-2B94-7046-BD0E-1677E59AAAB7}"/>
    <dgm:cxn modelId="{F47CC5C4-BC49-0F40-9ADE-30099C81C466}" srcId="{F6EC803E-FACD-F94E-8890-10D7E4112442}" destId="{C153B765-D208-E540-8226-88035E9574BA}" srcOrd="0" destOrd="0" parTransId="{E91976BD-86FB-A743-A3AB-66759CDA1E10}" sibTransId="{860B0762-94C3-4742-B51E-A103A5270976}"/>
    <dgm:cxn modelId="{2147B1E8-663E-3442-922D-F1944A0CE592}" type="presOf" srcId="{05FF90AE-99CF-7748-8BEA-ABE30F49CF41}" destId="{610CA9D3-A0C0-7F46-8FA4-C4A692FC3F6D}" srcOrd="0" destOrd="0" presId="urn:microsoft.com/office/officeart/2005/8/layout/hList1"/>
    <dgm:cxn modelId="{5EC657CD-0B1D-344B-A42E-F04CFDD57EE8}" srcId="{7AD71C5E-9B6F-3B4E-B340-95D41E12B8B9}" destId="{8783359A-3634-D34B-A447-339ECBDA7DAC}" srcOrd="0" destOrd="0" parTransId="{69394EC6-9B97-F745-A8D3-63B69C8773CF}" sibTransId="{3DC42A06-59CE-4247-BB86-6160219648C8}"/>
    <dgm:cxn modelId="{E468F29D-F29D-5345-8FAD-528CC70F9166}" type="presOf" srcId="{F6EC803E-FACD-F94E-8890-10D7E4112442}" destId="{C2FF6D93-E18E-F14B-93A3-49B8E91A19E8}" srcOrd="0" destOrd="0" presId="urn:microsoft.com/office/officeart/2005/8/layout/hList1"/>
    <dgm:cxn modelId="{2364E9F5-E0BF-2148-BE04-EADC16251E16}" type="presOf" srcId="{C070803A-0642-FA46-ACC1-DE31D3344180}" destId="{D631DF66-688F-EE42-B69B-56DC224CE9DE}" srcOrd="0" destOrd="0" presId="urn:microsoft.com/office/officeart/2005/8/layout/hList1"/>
    <dgm:cxn modelId="{C6D19225-77A8-3A4C-9B16-A9C79F0F5105}" type="presOf" srcId="{0ECFF87D-39AC-6140-9AC8-19EA29E28D2D}" destId="{89284651-89D8-3843-8BF8-8C1459313911}" srcOrd="0" destOrd="1" presId="urn:microsoft.com/office/officeart/2005/8/layout/hList1"/>
    <dgm:cxn modelId="{6695679B-64A1-1D4C-8A98-F682016EA68B}" type="presOf" srcId="{BE4C3D08-C496-0A4A-84B7-5D44E8E23C54}" destId="{610CA9D3-A0C0-7F46-8FA4-C4A692FC3F6D}" srcOrd="0" destOrd="1" presId="urn:microsoft.com/office/officeart/2005/8/layout/hList1"/>
    <dgm:cxn modelId="{72F794A5-A595-924D-AA84-8566C86237F7}" type="presOf" srcId="{64EBEE76-2847-4B4D-93C9-AFD558D046F2}" destId="{C891E68D-61F5-9347-AF96-7DC8663440C5}" srcOrd="0" destOrd="1" presId="urn:microsoft.com/office/officeart/2005/8/layout/hList1"/>
    <dgm:cxn modelId="{0B685025-0497-4B44-B360-C00FCB8DB6A3}" srcId="{70589363-0E46-8D46-8AD6-122813F5EF23}" destId="{7D52C7C9-85C2-294C-B62A-230685ABD367}" srcOrd="2" destOrd="0" parTransId="{1393A932-E17C-8240-B429-F66B84CDFA6B}" sibTransId="{BE81054E-2F53-2B40-A9B6-319A935710EA}"/>
    <dgm:cxn modelId="{D2235C7B-8274-3340-9EFB-39622C2892DF}" type="presOf" srcId="{7D52C7C9-85C2-294C-B62A-230685ABD367}" destId="{7A6344F9-7D4D-DA43-9156-0AA0F4C9A301}" srcOrd="0" destOrd="0" presId="urn:microsoft.com/office/officeart/2005/8/layout/hList1"/>
    <dgm:cxn modelId="{70D54A63-7663-A249-847B-9D829E7574B4}" type="presOf" srcId="{8783359A-3634-D34B-A447-339ECBDA7DAC}" destId="{89284651-89D8-3843-8BF8-8C1459313911}" srcOrd="0" destOrd="0" presId="urn:microsoft.com/office/officeart/2005/8/layout/hList1"/>
    <dgm:cxn modelId="{8B1E904A-21C4-4548-BBC0-654E150B58B4}" srcId="{70589363-0E46-8D46-8AD6-122813F5EF23}" destId="{F6EC803E-FACD-F94E-8890-10D7E4112442}" srcOrd="1" destOrd="0" parTransId="{351306E0-8A57-7A4A-B2CE-9BC61C375DD4}" sibTransId="{EB30ADB0-A479-2B46-A06C-210CAC87A986}"/>
    <dgm:cxn modelId="{8FCA2F07-DD8F-4448-95C0-671A0B529E97}" type="presParOf" srcId="{94DADE96-8080-874A-BAA6-AFB3CF9D5DAF}" destId="{7A45F853-BDD4-C545-BDBB-891D9F27F161}" srcOrd="0" destOrd="0" presId="urn:microsoft.com/office/officeart/2005/8/layout/hList1"/>
    <dgm:cxn modelId="{28F53A2C-B853-FD45-9CF7-2A57DE69BBE8}" type="presParOf" srcId="{7A45F853-BDD4-C545-BDBB-891D9F27F161}" destId="{3D2DAD3A-F042-5844-B042-2ECD5495C85F}" srcOrd="0" destOrd="0" presId="urn:microsoft.com/office/officeart/2005/8/layout/hList1"/>
    <dgm:cxn modelId="{E6955E39-ECFC-4A41-A35A-8E13EBDA77AD}" type="presParOf" srcId="{7A45F853-BDD4-C545-BDBB-891D9F27F161}" destId="{89284651-89D8-3843-8BF8-8C1459313911}" srcOrd="1" destOrd="0" presId="urn:microsoft.com/office/officeart/2005/8/layout/hList1"/>
    <dgm:cxn modelId="{1E7D45A2-C0B4-8041-9AEB-BEC767C28C19}" type="presParOf" srcId="{94DADE96-8080-874A-BAA6-AFB3CF9D5DAF}" destId="{9DE84676-BF98-DB4B-BC3F-270AD1624F46}" srcOrd="1" destOrd="0" presId="urn:microsoft.com/office/officeart/2005/8/layout/hList1"/>
    <dgm:cxn modelId="{49DE66AB-0EBE-8640-97DE-BAAC154984CF}" type="presParOf" srcId="{94DADE96-8080-874A-BAA6-AFB3CF9D5DAF}" destId="{C0CD8838-00EF-9241-B678-475AA227925A}" srcOrd="2" destOrd="0" presId="urn:microsoft.com/office/officeart/2005/8/layout/hList1"/>
    <dgm:cxn modelId="{32278022-EA46-D748-8EAD-3E1CAD49272B}" type="presParOf" srcId="{C0CD8838-00EF-9241-B678-475AA227925A}" destId="{C2FF6D93-E18E-F14B-93A3-49B8E91A19E8}" srcOrd="0" destOrd="0" presId="urn:microsoft.com/office/officeart/2005/8/layout/hList1"/>
    <dgm:cxn modelId="{8741E39C-A7C5-794D-90A1-0BB0649CC358}" type="presParOf" srcId="{C0CD8838-00EF-9241-B678-475AA227925A}" destId="{218958C9-C9C9-DE46-9DA4-BC8613C98969}" srcOrd="1" destOrd="0" presId="urn:microsoft.com/office/officeart/2005/8/layout/hList1"/>
    <dgm:cxn modelId="{5C90EA0E-3EC7-CD4A-BED4-AC7FB99C32CF}" type="presParOf" srcId="{94DADE96-8080-874A-BAA6-AFB3CF9D5DAF}" destId="{53C25BDE-EC55-E449-80CD-9719F8B91E9A}" srcOrd="3" destOrd="0" presId="urn:microsoft.com/office/officeart/2005/8/layout/hList1"/>
    <dgm:cxn modelId="{30549EFD-216C-4545-9CC0-F641996B9A92}" type="presParOf" srcId="{94DADE96-8080-874A-BAA6-AFB3CF9D5DAF}" destId="{64A616E6-73C5-AE48-8CD8-EDBCAA7E58BF}" srcOrd="4" destOrd="0" presId="urn:microsoft.com/office/officeart/2005/8/layout/hList1"/>
    <dgm:cxn modelId="{E885F115-DBDF-F543-8EC6-F9A10E448C3D}" type="presParOf" srcId="{64A616E6-73C5-AE48-8CD8-EDBCAA7E58BF}" destId="{7A6344F9-7D4D-DA43-9156-0AA0F4C9A301}" srcOrd="0" destOrd="0" presId="urn:microsoft.com/office/officeart/2005/8/layout/hList1"/>
    <dgm:cxn modelId="{1FAFD090-153C-9646-AE04-88012A2F4069}" type="presParOf" srcId="{64A616E6-73C5-AE48-8CD8-EDBCAA7E58BF}" destId="{610CA9D3-A0C0-7F46-8FA4-C4A692FC3F6D}" srcOrd="1" destOrd="0" presId="urn:microsoft.com/office/officeart/2005/8/layout/hList1"/>
    <dgm:cxn modelId="{91940C61-9A6E-864D-8E73-4522C0BB7B85}" type="presParOf" srcId="{94DADE96-8080-874A-BAA6-AFB3CF9D5DAF}" destId="{D85F3E47-40C8-1C46-A564-AC75FC281B35}" srcOrd="5" destOrd="0" presId="urn:microsoft.com/office/officeart/2005/8/layout/hList1"/>
    <dgm:cxn modelId="{E47B346B-4903-9743-903E-65D91511C5C6}" type="presParOf" srcId="{94DADE96-8080-874A-BAA6-AFB3CF9D5DAF}" destId="{4E8B6ECE-875B-C949-9DCF-D681D135B066}" srcOrd="6" destOrd="0" presId="urn:microsoft.com/office/officeart/2005/8/layout/hList1"/>
    <dgm:cxn modelId="{C33F6B4C-D4C1-B14D-931B-88FE7C09E946}" type="presParOf" srcId="{4E8B6ECE-875B-C949-9DCF-D681D135B066}" destId="{D631DF66-688F-EE42-B69B-56DC224CE9DE}" srcOrd="0" destOrd="0" presId="urn:microsoft.com/office/officeart/2005/8/layout/hList1"/>
    <dgm:cxn modelId="{58BAAD3B-659A-2D42-AC02-4DF3FF8ED1CE}" type="presParOf" srcId="{4E8B6ECE-875B-C949-9DCF-D681D135B066}" destId="{C891E68D-61F5-9347-AF96-7DC8663440C5}"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ADD5172-F871-CA4C-AFC6-0CE4FD9761EB}" type="doc">
      <dgm:prSet loTypeId="urn:microsoft.com/office/officeart/2005/8/layout/process4" loCatId="process" qsTypeId="urn:microsoft.com/office/officeart/2005/8/quickstyle/3D3" qsCatId="3D" csTypeId="urn:microsoft.com/office/officeart/2005/8/colors/accent1_2" csCatId="accent1" phldr="1"/>
      <dgm:spPr/>
      <dgm:t>
        <a:bodyPr/>
        <a:lstStyle/>
        <a:p>
          <a:endParaRPr lang="en-US"/>
        </a:p>
      </dgm:t>
    </dgm:pt>
    <dgm:pt modelId="{307165E4-8FC7-954A-AA66-9DF74383956A}">
      <dgm:prSet phldrT="[Text]" custT="1"/>
      <dgm:spPr/>
      <dgm:t>
        <a:bodyPr/>
        <a:lstStyle/>
        <a:p>
          <a:r>
            <a:rPr lang="en-US" sz="2800">
              <a:solidFill>
                <a:schemeClr val="bg1"/>
              </a:solidFill>
            </a:rPr>
            <a:t>Identify desired results</a:t>
          </a:r>
        </a:p>
      </dgm:t>
    </dgm:pt>
    <dgm:pt modelId="{9140E82C-1F7D-DF4C-9655-DEC2C7260E43}" type="parTrans" cxnId="{E64F9EBB-395D-BF41-A508-7A5E786B2866}">
      <dgm:prSet/>
      <dgm:spPr/>
      <dgm:t>
        <a:bodyPr/>
        <a:lstStyle/>
        <a:p>
          <a:endParaRPr lang="en-US"/>
        </a:p>
      </dgm:t>
    </dgm:pt>
    <dgm:pt modelId="{EA348DB3-1A8D-D84D-9430-B82A8E10BB8B}" type="sibTrans" cxnId="{E64F9EBB-395D-BF41-A508-7A5E786B2866}">
      <dgm:prSet/>
      <dgm:spPr/>
      <dgm:t>
        <a:bodyPr/>
        <a:lstStyle/>
        <a:p>
          <a:endParaRPr lang="en-US"/>
        </a:p>
      </dgm:t>
    </dgm:pt>
    <dgm:pt modelId="{BC4D024E-0AD2-DF4A-95E8-A05E1E468029}">
      <dgm:prSet phldrT="[Text]"/>
      <dgm:spPr/>
      <dgm:t>
        <a:bodyPr/>
        <a:lstStyle/>
        <a:p>
          <a:r>
            <a:rPr lang="en-US"/>
            <a:t>What are the goals?</a:t>
          </a:r>
        </a:p>
      </dgm:t>
    </dgm:pt>
    <dgm:pt modelId="{A8A45F7F-E7F7-2246-AFBB-72FA7A740D9A}" type="parTrans" cxnId="{C8815289-1665-694B-9699-16C74259E93C}">
      <dgm:prSet/>
      <dgm:spPr/>
      <dgm:t>
        <a:bodyPr/>
        <a:lstStyle/>
        <a:p>
          <a:endParaRPr lang="en-US"/>
        </a:p>
      </dgm:t>
    </dgm:pt>
    <dgm:pt modelId="{DCFD0039-083B-2C4D-A896-F3760539ED4C}" type="sibTrans" cxnId="{C8815289-1665-694B-9699-16C74259E93C}">
      <dgm:prSet/>
      <dgm:spPr/>
      <dgm:t>
        <a:bodyPr/>
        <a:lstStyle/>
        <a:p>
          <a:endParaRPr lang="en-US"/>
        </a:p>
      </dgm:t>
    </dgm:pt>
    <dgm:pt modelId="{38B42F2E-62DB-CE46-8362-415A725ABB7C}">
      <dgm:prSet phldrT="[Text]" custT="1"/>
      <dgm:spPr/>
      <dgm:t>
        <a:bodyPr/>
        <a:lstStyle/>
        <a:p>
          <a:r>
            <a:rPr lang="en-US" sz="2800"/>
            <a:t>Determine acceptable evidence</a:t>
          </a:r>
        </a:p>
      </dgm:t>
    </dgm:pt>
    <dgm:pt modelId="{C5A93363-A9EC-6A48-97E9-53469B4CCD40}" type="parTrans" cxnId="{87495E64-48B5-A643-88CE-EC09BA68EA9F}">
      <dgm:prSet/>
      <dgm:spPr/>
      <dgm:t>
        <a:bodyPr/>
        <a:lstStyle/>
        <a:p>
          <a:endParaRPr lang="en-US"/>
        </a:p>
      </dgm:t>
    </dgm:pt>
    <dgm:pt modelId="{4AFE83F2-B6BF-4B4C-8377-8BC11011D156}" type="sibTrans" cxnId="{87495E64-48B5-A643-88CE-EC09BA68EA9F}">
      <dgm:prSet/>
      <dgm:spPr/>
      <dgm:t>
        <a:bodyPr/>
        <a:lstStyle/>
        <a:p>
          <a:endParaRPr lang="en-US"/>
        </a:p>
      </dgm:t>
    </dgm:pt>
    <dgm:pt modelId="{E8598197-8E65-2843-B12F-05DC5507BA7F}">
      <dgm:prSet phldrT="[Text]"/>
      <dgm:spPr/>
      <dgm:t>
        <a:bodyPr/>
        <a:lstStyle/>
        <a:p>
          <a:r>
            <a:rPr lang="en-US" dirty="0"/>
            <a:t>How will you and learners know </a:t>
          </a:r>
          <a:r>
            <a:rPr lang="en-US" dirty="0" smtClean="0"/>
            <a:t>they reached </a:t>
          </a:r>
          <a:r>
            <a:rPr lang="en-US" dirty="0"/>
            <a:t>the goals?</a:t>
          </a:r>
          <a:endParaRPr lang="en-US"/>
        </a:p>
      </dgm:t>
    </dgm:pt>
    <dgm:pt modelId="{B2F606BA-2567-0D41-96A8-1DDA6FB77AFD}" type="parTrans" cxnId="{1611B75E-5E18-7B4C-82B4-BEB9DA996B9E}">
      <dgm:prSet/>
      <dgm:spPr/>
      <dgm:t>
        <a:bodyPr/>
        <a:lstStyle/>
        <a:p>
          <a:endParaRPr lang="en-US"/>
        </a:p>
      </dgm:t>
    </dgm:pt>
    <dgm:pt modelId="{A545047F-8DA8-4D4F-A717-4223ADFA27AF}" type="sibTrans" cxnId="{1611B75E-5E18-7B4C-82B4-BEB9DA996B9E}">
      <dgm:prSet/>
      <dgm:spPr/>
      <dgm:t>
        <a:bodyPr/>
        <a:lstStyle/>
        <a:p>
          <a:endParaRPr lang="en-US"/>
        </a:p>
      </dgm:t>
    </dgm:pt>
    <dgm:pt modelId="{3B7075F6-FB99-CE41-A640-D14FA74DF5B3}">
      <dgm:prSet phldrT="[Text]" custT="1"/>
      <dgm:spPr/>
      <dgm:t>
        <a:bodyPr/>
        <a:lstStyle/>
        <a:p>
          <a:r>
            <a:rPr lang="en-US" sz="2800">
              <a:solidFill>
                <a:srgbClr val="FFFFFF"/>
              </a:solidFill>
            </a:rPr>
            <a:t>Plan learning experiences and instruction</a:t>
          </a:r>
        </a:p>
      </dgm:t>
    </dgm:pt>
    <dgm:pt modelId="{DB832FF5-B09F-C24B-A354-FB907E4A2727}" type="parTrans" cxnId="{0996C3D1-6D6D-9145-B06C-4E78516FCFCB}">
      <dgm:prSet/>
      <dgm:spPr/>
      <dgm:t>
        <a:bodyPr/>
        <a:lstStyle/>
        <a:p>
          <a:endParaRPr lang="en-US"/>
        </a:p>
      </dgm:t>
    </dgm:pt>
    <dgm:pt modelId="{2B1C4E03-85FF-224B-8727-C20072291309}" type="sibTrans" cxnId="{0996C3D1-6D6D-9145-B06C-4E78516FCFCB}">
      <dgm:prSet/>
      <dgm:spPr/>
      <dgm:t>
        <a:bodyPr/>
        <a:lstStyle/>
        <a:p>
          <a:endParaRPr lang="en-US"/>
        </a:p>
      </dgm:t>
    </dgm:pt>
    <dgm:pt modelId="{57B0E50C-D85D-0943-A36E-842E8176F229}">
      <dgm:prSet phldrT="[Text]"/>
      <dgm:spPr/>
      <dgm:t>
        <a:bodyPr/>
        <a:lstStyle/>
        <a:p>
          <a:r>
            <a:rPr lang="en-US"/>
            <a:t>What does it take to get there?</a:t>
          </a:r>
        </a:p>
      </dgm:t>
    </dgm:pt>
    <dgm:pt modelId="{D7693DE0-7C16-DB4D-AF86-EE8F876BE8DF}" type="parTrans" cxnId="{E2455DD0-2B1B-074A-A864-50A8E7765ADC}">
      <dgm:prSet/>
      <dgm:spPr/>
      <dgm:t>
        <a:bodyPr/>
        <a:lstStyle/>
        <a:p>
          <a:endParaRPr lang="en-US"/>
        </a:p>
      </dgm:t>
    </dgm:pt>
    <dgm:pt modelId="{BB99F868-909D-7F44-9FB2-F4141FD38572}" type="sibTrans" cxnId="{E2455DD0-2B1B-074A-A864-50A8E7765ADC}">
      <dgm:prSet/>
      <dgm:spPr/>
      <dgm:t>
        <a:bodyPr/>
        <a:lstStyle/>
        <a:p>
          <a:endParaRPr lang="en-US"/>
        </a:p>
      </dgm:t>
    </dgm:pt>
    <dgm:pt modelId="{DF44FE76-48EA-5343-8CBE-CBD3631ACA6B}" type="pres">
      <dgm:prSet presAssocID="{BADD5172-F871-CA4C-AFC6-0CE4FD9761EB}" presName="Name0" presStyleCnt="0">
        <dgm:presLayoutVars>
          <dgm:dir/>
          <dgm:animLvl val="lvl"/>
          <dgm:resizeHandles val="exact"/>
        </dgm:presLayoutVars>
      </dgm:prSet>
      <dgm:spPr/>
      <dgm:t>
        <a:bodyPr/>
        <a:lstStyle/>
        <a:p>
          <a:endParaRPr lang="en-US"/>
        </a:p>
      </dgm:t>
    </dgm:pt>
    <dgm:pt modelId="{9A98D6D7-DD4A-B64A-AA1E-0119392E7F14}" type="pres">
      <dgm:prSet presAssocID="{3B7075F6-FB99-CE41-A640-D14FA74DF5B3}" presName="boxAndChildren" presStyleCnt="0"/>
      <dgm:spPr/>
      <dgm:t>
        <a:bodyPr/>
        <a:lstStyle/>
        <a:p>
          <a:endParaRPr lang="en-US"/>
        </a:p>
      </dgm:t>
    </dgm:pt>
    <dgm:pt modelId="{C3C43F3F-3832-E849-978C-2E7497608C96}" type="pres">
      <dgm:prSet presAssocID="{3B7075F6-FB99-CE41-A640-D14FA74DF5B3}" presName="parentTextBox" presStyleLbl="node1" presStyleIdx="0" presStyleCnt="3"/>
      <dgm:spPr/>
      <dgm:t>
        <a:bodyPr/>
        <a:lstStyle/>
        <a:p>
          <a:endParaRPr lang="en-US"/>
        </a:p>
      </dgm:t>
    </dgm:pt>
    <dgm:pt modelId="{85AB39FB-59DF-0245-A4C6-1BA9AFEF9D15}" type="pres">
      <dgm:prSet presAssocID="{3B7075F6-FB99-CE41-A640-D14FA74DF5B3}" presName="entireBox" presStyleLbl="node1" presStyleIdx="0" presStyleCnt="3"/>
      <dgm:spPr/>
      <dgm:t>
        <a:bodyPr/>
        <a:lstStyle/>
        <a:p>
          <a:endParaRPr lang="en-US"/>
        </a:p>
      </dgm:t>
    </dgm:pt>
    <dgm:pt modelId="{80E966AA-87D8-4446-AB15-E8C02AA25B91}" type="pres">
      <dgm:prSet presAssocID="{3B7075F6-FB99-CE41-A640-D14FA74DF5B3}" presName="descendantBox" presStyleCnt="0"/>
      <dgm:spPr/>
      <dgm:t>
        <a:bodyPr/>
        <a:lstStyle/>
        <a:p>
          <a:endParaRPr lang="en-US"/>
        </a:p>
      </dgm:t>
    </dgm:pt>
    <dgm:pt modelId="{B88937AB-B580-F34F-AE1B-4C6D12758D91}" type="pres">
      <dgm:prSet presAssocID="{57B0E50C-D85D-0943-A36E-842E8176F229}" presName="childTextBox" presStyleLbl="fgAccFollowNode1" presStyleIdx="0" presStyleCnt="3">
        <dgm:presLayoutVars>
          <dgm:bulletEnabled val="1"/>
        </dgm:presLayoutVars>
      </dgm:prSet>
      <dgm:spPr/>
      <dgm:t>
        <a:bodyPr/>
        <a:lstStyle/>
        <a:p>
          <a:endParaRPr lang="en-US"/>
        </a:p>
      </dgm:t>
    </dgm:pt>
    <dgm:pt modelId="{0CC56CF3-1D15-FE47-B329-3BC580F01F4A}" type="pres">
      <dgm:prSet presAssocID="{4AFE83F2-B6BF-4B4C-8377-8BC11011D156}" presName="sp" presStyleCnt="0"/>
      <dgm:spPr/>
      <dgm:t>
        <a:bodyPr/>
        <a:lstStyle/>
        <a:p>
          <a:endParaRPr lang="en-US"/>
        </a:p>
      </dgm:t>
    </dgm:pt>
    <dgm:pt modelId="{6B80EB6C-A5E0-9C46-9761-2792BFE436D4}" type="pres">
      <dgm:prSet presAssocID="{38B42F2E-62DB-CE46-8362-415A725ABB7C}" presName="arrowAndChildren" presStyleCnt="0"/>
      <dgm:spPr/>
      <dgm:t>
        <a:bodyPr/>
        <a:lstStyle/>
        <a:p>
          <a:endParaRPr lang="en-US"/>
        </a:p>
      </dgm:t>
    </dgm:pt>
    <dgm:pt modelId="{24B7B846-B538-4E42-B463-019FD45C202F}" type="pres">
      <dgm:prSet presAssocID="{38B42F2E-62DB-CE46-8362-415A725ABB7C}" presName="parentTextArrow" presStyleLbl="node1" presStyleIdx="0" presStyleCnt="3"/>
      <dgm:spPr/>
      <dgm:t>
        <a:bodyPr/>
        <a:lstStyle/>
        <a:p>
          <a:endParaRPr lang="en-US"/>
        </a:p>
      </dgm:t>
    </dgm:pt>
    <dgm:pt modelId="{F1004451-EFDB-684A-95EE-806F502F65A8}" type="pres">
      <dgm:prSet presAssocID="{38B42F2E-62DB-CE46-8362-415A725ABB7C}" presName="arrow" presStyleLbl="node1" presStyleIdx="1" presStyleCnt="3"/>
      <dgm:spPr/>
      <dgm:t>
        <a:bodyPr/>
        <a:lstStyle/>
        <a:p>
          <a:endParaRPr lang="en-US"/>
        </a:p>
      </dgm:t>
    </dgm:pt>
    <dgm:pt modelId="{9B845DC4-0FAD-7645-89AB-D48C559DB4CC}" type="pres">
      <dgm:prSet presAssocID="{38B42F2E-62DB-CE46-8362-415A725ABB7C}" presName="descendantArrow" presStyleCnt="0"/>
      <dgm:spPr/>
      <dgm:t>
        <a:bodyPr/>
        <a:lstStyle/>
        <a:p>
          <a:endParaRPr lang="en-US"/>
        </a:p>
      </dgm:t>
    </dgm:pt>
    <dgm:pt modelId="{96AB6710-2EEC-8241-97F4-99042AEB2473}" type="pres">
      <dgm:prSet presAssocID="{E8598197-8E65-2843-B12F-05DC5507BA7F}" presName="childTextArrow" presStyleLbl="fgAccFollowNode1" presStyleIdx="1" presStyleCnt="3">
        <dgm:presLayoutVars>
          <dgm:bulletEnabled val="1"/>
        </dgm:presLayoutVars>
      </dgm:prSet>
      <dgm:spPr/>
      <dgm:t>
        <a:bodyPr/>
        <a:lstStyle/>
        <a:p>
          <a:endParaRPr lang="en-US"/>
        </a:p>
      </dgm:t>
    </dgm:pt>
    <dgm:pt modelId="{F32D84F1-782D-0140-BD6E-8A7A1608303A}" type="pres">
      <dgm:prSet presAssocID="{EA348DB3-1A8D-D84D-9430-B82A8E10BB8B}" presName="sp" presStyleCnt="0"/>
      <dgm:spPr/>
      <dgm:t>
        <a:bodyPr/>
        <a:lstStyle/>
        <a:p>
          <a:endParaRPr lang="en-US"/>
        </a:p>
      </dgm:t>
    </dgm:pt>
    <dgm:pt modelId="{6952F375-7750-EB4C-B354-4D484C729154}" type="pres">
      <dgm:prSet presAssocID="{307165E4-8FC7-954A-AA66-9DF74383956A}" presName="arrowAndChildren" presStyleCnt="0"/>
      <dgm:spPr/>
      <dgm:t>
        <a:bodyPr/>
        <a:lstStyle/>
        <a:p>
          <a:endParaRPr lang="en-US"/>
        </a:p>
      </dgm:t>
    </dgm:pt>
    <dgm:pt modelId="{A61EAA39-0608-A542-AA85-F912ABCBEB3A}" type="pres">
      <dgm:prSet presAssocID="{307165E4-8FC7-954A-AA66-9DF74383956A}" presName="parentTextArrow" presStyleLbl="node1" presStyleIdx="1" presStyleCnt="3"/>
      <dgm:spPr/>
      <dgm:t>
        <a:bodyPr/>
        <a:lstStyle/>
        <a:p>
          <a:endParaRPr lang="en-US"/>
        </a:p>
      </dgm:t>
    </dgm:pt>
    <dgm:pt modelId="{E23630B8-2093-3D41-BE66-CD78F00D0158}" type="pres">
      <dgm:prSet presAssocID="{307165E4-8FC7-954A-AA66-9DF74383956A}" presName="arrow" presStyleLbl="node1" presStyleIdx="2" presStyleCnt="3" custLinFactNeighborX="-12037" custLinFactNeighborY="-4477"/>
      <dgm:spPr/>
      <dgm:t>
        <a:bodyPr/>
        <a:lstStyle/>
        <a:p>
          <a:endParaRPr lang="en-US"/>
        </a:p>
      </dgm:t>
    </dgm:pt>
    <dgm:pt modelId="{A94ABFEF-26FF-B741-BF7D-73849BD9AB17}" type="pres">
      <dgm:prSet presAssocID="{307165E4-8FC7-954A-AA66-9DF74383956A}" presName="descendantArrow" presStyleCnt="0"/>
      <dgm:spPr/>
      <dgm:t>
        <a:bodyPr/>
        <a:lstStyle/>
        <a:p>
          <a:endParaRPr lang="en-US"/>
        </a:p>
      </dgm:t>
    </dgm:pt>
    <dgm:pt modelId="{D4E6E977-C7A0-9549-873E-E9A742C6ECE5}" type="pres">
      <dgm:prSet presAssocID="{BC4D024E-0AD2-DF4A-95E8-A05E1E468029}" presName="childTextArrow" presStyleLbl="fgAccFollowNode1" presStyleIdx="2" presStyleCnt="3">
        <dgm:presLayoutVars>
          <dgm:bulletEnabled val="1"/>
        </dgm:presLayoutVars>
      </dgm:prSet>
      <dgm:spPr/>
      <dgm:t>
        <a:bodyPr/>
        <a:lstStyle/>
        <a:p>
          <a:endParaRPr lang="en-US"/>
        </a:p>
      </dgm:t>
    </dgm:pt>
  </dgm:ptLst>
  <dgm:cxnLst>
    <dgm:cxn modelId="{0996C3D1-6D6D-9145-B06C-4E78516FCFCB}" srcId="{BADD5172-F871-CA4C-AFC6-0CE4FD9761EB}" destId="{3B7075F6-FB99-CE41-A640-D14FA74DF5B3}" srcOrd="2" destOrd="0" parTransId="{DB832FF5-B09F-C24B-A354-FB907E4A2727}" sibTransId="{2B1C4E03-85FF-224B-8727-C20072291309}"/>
    <dgm:cxn modelId="{1611B75E-5E18-7B4C-82B4-BEB9DA996B9E}" srcId="{38B42F2E-62DB-CE46-8362-415A725ABB7C}" destId="{E8598197-8E65-2843-B12F-05DC5507BA7F}" srcOrd="0" destOrd="0" parTransId="{B2F606BA-2567-0D41-96A8-1DDA6FB77AFD}" sibTransId="{A545047F-8DA8-4D4F-A717-4223ADFA27AF}"/>
    <dgm:cxn modelId="{C8815289-1665-694B-9699-16C74259E93C}" srcId="{307165E4-8FC7-954A-AA66-9DF74383956A}" destId="{BC4D024E-0AD2-DF4A-95E8-A05E1E468029}" srcOrd="0" destOrd="0" parTransId="{A8A45F7F-E7F7-2246-AFBB-72FA7A740D9A}" sibTransId="{DCFD0039-083B-2C4D-A896-F3760539ED4C}"/>
    <dgm:cxn modelId="{8FD886AA-9956-3B4E-BC33-530B5FD0B1A8}" type="presOf" srcId="{307165E4-8FC7-954A-AA66-9DF74383956A}" destId="{E23630B8-2093-3D41-BE66-CD78F00D0158}" srcOrd="1" destOrd="0" presId="urn:microsoft.com/office/officeart/2005/8/layout/process4"/>
    <dgm:cxn modelId="{8A7320F9-F55F-C249-814C-AFB88FB4DB53}" type="presOf" srcId="{3B7075F6-FB99-CE41-A640-D14FA74DF5B3}" destId="{85AB39FB-59DF-0245-A4C6-1BA9AFEF9D15}" srcOrd="1" destOrd="0" presId="urn:microsoft.com/office/officeart/2005/8/layout/process4"/>
    <dgm:cxn modelId="{CF4EE387-BD98-334E-BAF4-EC3D135075C7}" type="presOf" srcId="{BC4D024E-0AD2-DF4A-95E8-A05E1E468029}" destId="{D4E6E977-C7A0-9549-873E-E9A742C6ECE5}" srcOrd="0" destOrd="0" presId="urn:microsoft.com/office/officeart/2005/8/layout/process4"/>
    <dgm:cxn modelId="{9FC199DB-579D-2E49-AE1D-7C1CB3C10C12}" type="presOf" srcId="{38B42F2E-62DB-CE46-8362-415A725ABB7C}" destId="{24B7B846-B538-4E42-B463-019FD45C202F}" srcOrd="0" destOrd="0" presId="urn:microsoft.com/office/officeart/2005/8/layout/process4"/>
    <dgm:cxn modelId="{37092644-405F-ED48-B15A-F22953DE4BDC}" type="presOf" srcId="{57B0E50C-D85D-0943-A36E-842E8176F229}" destId="{B88937AB-B580-F34F-AE1B-4C6D12758D91}" srcOrd="0" destOrd="0" presId="urn:microsoft.com/office/officeart/2005/8/layout/process4"/>
    <dgm:cxn modelId="{9F522358-EC1E-D640-9388-410EB06C4285}" type="presOf" srcId="{307165E4-8FC7-954A-AA66-9DF74383956A}" destId="{A61EAA39-0608-A542-AA85-F912ABCBEB3A}" srcOrd="0" destOrd="0" presId="urn:microsoft.com/office/officeart/2005/8/layout/process4"/>
    <dgm:cxn modelId="{9AE323F6-7B5B-B541-B8B5-6118AD9F32D6}" type="presOf" srcId="{BADD5172-F871-CA4C-AFC6-0CE4FD9761EB}" destId="{DF44FE76-48EA-5343-8CBE-CBD3631ACA6B}" srcOrd="0" destOrd="0" presId="urn:microsoft.com/office/officeart/2005/8/layout/process4"/>
    <dgm:cxn modelId="{E64F9EBB-395D-BF41-A508-7A5E786B2866}" srcId="{BADD5172-F871-CA4C-AFC6-0CE4FD9761EB}" destId="{307165E4-8FC7-954A-AA66-9DF74383956A}" srcOrd="0" destOrd="0" parTransId="{9140E82C-1F7D-DF4C-9655-DEC2C7260E43}" sibTransId="{EA348DB3-1A8D-D84D-9430-B82A8E10BB8B}"/>
    <dgm:cxn modelId="{87495E64-48B5-A643-88CE-EC09BA68EA9F}" srcId="{BADD5172-F871-CA4C-AFC6-0CE4FD9761EB}" destId="{38B42F2E-62DB-CE46-8362-415A725ABB7C}" srcOrd="1" destOrd="0" parTransId="{C5A93363-A9EC-6A48-97E9-53469B4CCD40}" sibTransId="{4AFE83F2-B6BF-4B4C-8377-8BC11011D156}"/>
    <dgm:cxn modelId="{7D03C8AE-B536-E04F-B80C-58F78DAB42A7}" type="presOf" srcId="{38B42F2E-62DB-CE46-8362-415A725ABB7C}" destId="{F1004451-EFDB-684A-95EE-806F502F65A8}" srcOrd="1" destOrd="0" presId="urn:microsoft.com/office/officeart/2005/8/layout/process4"/>
    <dgm:cxn modelId="{E2455DD0-2B1B-074A-A864-50A8E7765ADC}" srcId="{3B7075F6-FB99-CE41-A640-D14FA74DF5B3}" destId="{57B0E50C-D85D-0943-A36E-842E8176F229}" srcOrd="0" destOrd="0" parTransId="{D7693DE0-7C16-DB4D-AF86-EE8F876BE8DF}" sibTransId="{BB99F868-909D-7F44-9FB2-F4141FD38572}"/>
    <dgm:cxn modelId="{0B36F691-839D-F74F-AE83-9AE5B8F20A73}" type="presOf" srcId="{3B7075F6-FB99-CE41-A640-D14FA74DF5B3}" destId="{C3C43F3F-3832-E849-978C-2E7497608C96}" srcOrd="0" destOrd="0" presId="urn:microsoft.com/office/officeart/2005/8/layout/process4"/>
    <dgm:cxn modelId="{659270E8-E39C-F741-942E-97E9B42EE1B6}" type="presOf" srcId="{E8598197-8E65-2843-B12F-05DC5507BA7F}" destId="{96AB6710-2EEC-8241-97F4-99042AEB2473}" srcOrd="0" destOrd="0" presId="urn:microsoft.com/office/officeart/2005/8/layout/process4"/>
    <dgm:cxn modelId="{9DC4C33E-31BA-1B46-A3AB-4F4BC8263A63}" type="presParOf" srcId="{DF44FE76-48EA-5343-8CBE-CBD3631ACA6B}" destId="{9A98D6D7-DD4A-B64A-AA1E-0119392E7F14}" srcOrd="0" destOrd="0" presId="urn:microsoft.com/office/officeart/2005/8/layout/process4"/>
    <dgm:cxn modelId="{F75DB6BB-8278-2848-B791-74A526FC22CB}" type="presParOf" srcId="{9A98D6D7-DD4A-B64A-AA1E-0119392E7F14}" destId="{C3C43F3F-3832-E849-978C-2E7497608C96}" srcOrd="0" destOrd="0" presId="urn:microsoft.com/office/officeart/2005/8/layout/process4"/>
    <dgm:cxn modelId="{AA094C6E-79B7-C54B-ACC3-26B30941DE50}" type="presParOf" srcId="{9A98D6D7-DD4A-B64A-AA1E-0119392E7F14}" destId="{85AB39FB-59DF-0245-A4C6-1BA9AFEF9D15}" srcOrd="1" destOrd="0" presId="urn:microsoft.com/office/officeart/2005/8/layout/process4"/>
    <dgm:cxn modelId="{855A8595-0CC6-B74E-9F2B-CC5313685C77}" type="presParOf" srcId="{9A98D6D7-DD4A-B64A-AA1E-0119392E7F14}" destId="{80E966AA-87D8-4446-AB15-E8C02AA25B91}" srcOrd="2" destOrd="0" presId="urn:microsoft.com/office/officeart/2005/8/layout/process4"/>
    <dgm:cxn modelId="{417CFABC-D6CA-8B4C-AFF6-33783DA1FD8E}" type="presParOf" srcId="{80E966AA-87D8-4446-AB15-E8C02AA25B91}" destId="{B88937AB-B580-F34F-AE1B-4C6D12758D91}" srcOrd="0" destOrd="0" presId="urn:microsoft.com/office/officeart/2005/8/layout/process4"/>
    <dgm:cxn modelId="{F97B5522-3B9B-0D45-B905-50D69A25820E}" type="presParOf" srcId="{DF44FE76-48EA-5343-8CBE-CBD3631ACA6B}" destId="{0CC56CF3-1D15-FE47-B329-3BC580F01F4A}" srcOrd="1" destOrd="0" presId="urn:microsoft.com/office/officeart/2005/8/layout/process4"/>
    <dgm:cxn modelId="{EB0EF08B-B0BB-684B-9EED-02A9D9E055D3}" type="presParOf" srcId="{DF44FE76-48EA-5343-8CBE-CBD3631ACA6B}" destId="{6B80EB6C-A5E0-9C46-9761-2792BFE436D4}" srcOrd="2" destOrd="0" presId="urn:microsoft.com/office/officeart/2005/8/layout/process4"/>
    <dgm:cxn modelId="{3DD19BCB-28F6-E748-90F5-4107A488BEB7}" type="presParOf" srcId="{6B80EB6C-A5E0-9C46-9761-2792BFE436D4}" destId="{24B7B846-B538-4E42-B463-019FD45C202F}" srcOrd="0" destOrd="0" presId="urn:microsoft.com/office/officeart/2005/8/layout/process4"/>
    <dgm:cxn modelId="{5F2490FC-4EBC-E74D-A3A4-477F43148817}" type="presParOf" srcId="{6B80EB6C-A5E0-9C46-9761-2792BFE436D4}" destId="{F1004451-EFDB-684A-95EE-806F502F65A8}" srcOrd="1" destOrd="0" presId="urn:microsoft.com/office/officeart/2005/8/layout/process4"/>
    <dgm:cxn modelId="{7A276BE1-56FA-C44C-9B58-B1B89CF84D93}" type="presParOf" srcId="{6B80EB6C-A5E0-9C46-9761-2792BFE436D4}" destId="{9B845DC4-0FAD-7645-89AB-D48C559DB4CC}" srcOrd="2" destOrd="0" presId="urn:microsoft.com/office/officeart/2005/8/layout/process4"/>
    <dgm:cxn modelId="{25DF3117-DDF6-2B44-BF3D-2E0F32022D6A}" type="presParOf" srcId="{9B845DC4-0FAD-7645-89AB-D48C559DB4CC}" destId="{96AB6710-2EEC-8241-97F4-99042AEB2473}" srcOrd="0" destOrd="0" presId="urn:microsoft.com/office/officeart/2005/8/layout/process4"/>
    <dgm:cxn modelId="{57BAED34-D894-5B4A-95AE-C32024DF9101}" type="presParOf" srcId="{DF44FE76-48EA-5343-8CBE-CBD3631ACA6B}" destId="{F32D84F1-782D-0140-BD6E-8A7A1608303A}" srcOrd="3" destOrd="0" presId="urn:microsoft.com/office/officeart/2005/8/layout/process4"/>
    <dgm:cxn modelId="{0BC1F3A7-1B97-3D46-824A-476ED8198F88}" type="presParOf" srcId="{DF44FE76-48EA-5343-8CBE-CBD3631ACA6B}" destId="{6952F375-7750-EB4C-B354-4D484C729154}" srcOrd="4" destOrd="0" presId="urn:microsoft.com/office/officeart/2005/8/layout/process4"/>
    <dgm:cxn modelId="{6B3A33D5-3558-C44C-8ED9-A0DDF15AF3AC}" type="presParOf" srcId="{6952F375-7750-EB4C-B354-4D484C729154}" destId="{A61EAA39-0608-A542-AA85-F912ABCBEB3A}" srcOrd="0" destOrd="0" presId="urn:microsoft.com/office/officeart/2005/8/layout/process4"/>
    <dgm:cxn modelId="{B56BB27D-BB37-3F49-9EBD-D938566B1E21}" type="presParOf" srcId="{6952F375-7750-EB4C-B354-4D484C729154}" destId="{E23630B8-2093-3D41-BE66-CD78F00D0158}" srcOrd="1" destOrd="0" presId="urn:microsoft.com/office/officeart/2005/8/layout/process4"/>
    <dgm:cxn modelId="{AAD75F1F-5604-BF40-B09E-B0E776E05BB5}" type="presParOf" srcId="{6952F375-7750-EB4C-B354-4D484C729154}" destId="{A94ABFEF-26FF-B741-BF7D-73849BD9AB17}" srcOrd="2" destOrd="0" presId="urn:microsoft.com/office/officeart/2005/8/layout/process4"/>
    <dgm:cxn modelId="{1B311484-2A71-0D43-BD32-8379A75D45B5}" type="presParOf" srcId="{A94ABFEF-26FF-B741-BF7D-73849BD9AB17}" destId="{D4E6E977-C7A0-9549-873E-E9A742C6ECE5}"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ADD5172-F871-CA4C-AFC6-0CE4FD9761EB}" type="doc">
      <dgm:prSet loTypeId="urn:microsoft.com/office/officeart/2005/8/layout/process4" loCatId="process" qsTypeId="urn:microsoft.com/office/officeart/2005/8/quickstyle/3D3" qsCatId="3D" csTypeId="urn:microsoft.com/office/officeart/2005/8/colors/accent1_2" csCatId="accent1" phldr="1"/>
      <dgm:spPr/>
      <dgm:t>
        <a:bodyPr/>
        <a:lstStyle/>
        <a:p>
          <a:endParaRPr lang="en-US"/>
        </a:p>
      </dgm:t>
    </dgm:pt>
    <dgm:pt modelId="{307165E4-8FC7-954A-AA66-9DF74383956A}">
      <dgm:prSet phldrT="[Text]" custT="1"/>
      <dgm:spPr/>
      <dgm:t>
        <a:bodyPr/>
        <a:lstStyle/>
        <a:p>
          <a:r>
            <a:rPr lang="en-US" sz="2800">
              <a:solidFill>
                <a:schemeClr val="bg1"/>
              </a:solidFill>
            </a:rPr>
            <a:t>Identify desired results</a:t>
          </a:r>
        </a:p>
      </dgm:t>
    </dgm:pt>
    <dgm:pt modelId="{9140E82C-1F7D-DF4C-9655-DEC2C7260E43}" type="parTrans" cxnId="{E64F9EBB-395D-BF41-A508-7A5E786B2866}">
      <dgm:prSet/>
      <dgm:spPr/>
      <dgm:t>
        <a:bodyPr/>
        <a:lstStyle/>
        <a:p>
          <a:endParaRPr lang="en-US"/>
        </a:p>
      </dgm:t>
    </dgm:pt>
    <dgm:pt modelId="{EA348DB3-1A8D-D84D-9430-B82A8E10BB8B}" type="sibTrans" cxnId="{E64F9EBB-395D-BF41-A508-7A5E786B2866}">
      <dgm:prSet/>
      <dgm:spPr/>
      <dgm:t>
        <a:bodyPr/>
        <a:lstStyle/>
        <a:p>
          <a:endParaRPr lang="en-US"/>
        </a:p>
      </dgm:t>
    </dgm:pt>
    <dgm:pt modelId="{BC4D024E-0AD2-DF4A-95E8-A05E1E468029}">
      <dgm:prSet phldrT="[Text]"/>
      <dgm:spPr/>
      <dgm:t>
        <a:bodyPr/>
        <a:lstStyle/>
        <a:p>
          <a:r>
            <a:rPr lang="en-US"/>
            <a:t>What are the goals?</a:t>
          </a:r>
        </a:p>
      </dgm:t>
    </dgm:pt>
    <dgm:pt modelId="{A8A45F7F-E7F7-2246-AFBB-72FA7A740D9A}" type="parTrans" cxnId="{C8815289-1665-694B-9699-16C74259E93C}">
      <dgm:prSet/>
      <dgm:spPr/>
      <dgm:t>
        <a:bodyPr/>
        <a:lstStyle/>
        <a:p>
          <a:endParaRPr lang="en-US"/>
        </a:p>
      </dgm:t>
    </dgm:pt>
    <dgm:pt modelId="{DCFD0039-083B-2C4D-A896-F3760539ED4C}" type="sibTrans" cxnId="{C8815289-1665-694B-9699-16C74259E93C}">
      <dgm:prSet/>
      <dgm:spPr/>
      <dgm:t>
        <a:bodyPr/>
        <a:lstStyle/>
        <a:p>
          <a:endParaRPr lang="en-US"/>
        </a:p>
      </dgm:t>
    </dgm:pt>
    <dgm:pt modelId="{38B42F2E-62DB-CE46-8362-415A725ABB7C}">
      <dgm:prSet phldrT="[Text]" custT="1"/>
      <dgm:spPr/>
      <dgm:t>
        <a:bodyPr/>
        <a:lstStyle/>
        <a:p>
          <a:r>
            <a:rPr lang="en-US" sz="2800"/>
            <a:t>Determine acceptable evidence</a:t>
          </a:r>
        </a:p>
      </dgm:t>
    </dgm:pt>
    <dgm:pt modelId="{C5A93363-A9EC-6A48-97E9-53469B4CCD40}" type="parTrans" cxnId="{87495E64-48B5-A643-88CE-EC09BA68EA9F}">
      <dgm:prSet/>
      <dgm:spPr/>
      <dgm:t>
        <a:bodyPr/>
        <a:lstStyle/>
        <a:p>
          <a:endParaRPr lang="en-US"/>
        </a:p>
      </dgm:t>
    </dgm:pt>
    <dgm:pt modelId="{4AFE83F2-B6BF-4B4C-8377-8BC11011D156}" type="sibTrans" cxnId="{87495E64-48B5-A643-88CE-EC09BA68EA9F}">
      <dgm:prSet/>
      <dgm:spPr/>
      <dgm:t>
        <a:bodyPr/>
        <a:lstStyle/>
        <a:p>
          <a:endParaRPr lang="en-US"/>
        </a:p>
      </dgm:t>
    </dgm:pt>
    <dgm:pt modelId="{E8598197-8E65-2843-B12F-05DC5507BA7F}">
      <dgm:prSet phldrT="[Text]"/>
      <dgm:spPr/>
      <dgm:t>
        <a:bodyPr/>
        <a:lstStyle/>
        <a:p>
          <a:r>
            <a:rPr lang="en-US" dirty="0"/>
            <a:t>How will you and learners know </a:t>
          </a:r>
          <a:r>
            <a:rPr lang="en-US" dirty="0" smtClean="0"/>
            <a:t>they reached </a:t>
          </a:r>
          <a:r>
            <a:rPr lang="en-US" dirty="0"/>
            <a:t>the goals?</a:t>
          </a:r>
          <a:endParaRPr lang="en-US"/>
        </a:p>
      </dgm:t>
    </dgm:pt>
    <dgm:pt modelId="{B2F606BA-2567-0D41-96A8-1DDA6FB77AFD}" type="parTrans" cxnId="{1611B75E-5E18-7B4C-82B4-BEB9DA996B9E}">
      <dgm:prSet/>
      <dgm:spPr/>
      <dgm:t>
        <a:bodyPr/>
        <a:lstStyle/>
        <a:p>
          <a:endParaRPr lang="en-US"/>
        </a:p>
      </dgm:t>
    </dgm:pt>
    <dgm:pt modelId="{A545047F-8DA8-4D4F-A717-4223ADFA27AF}" type="sibTrans" cxnId="{1611B75E-5E18-7B4C-82B4-BEB9DA996B9E}">
      <dgm:prSet/>
      <dgm:spPr/>
      <dgm:t>
        <a:bodyPr/>
        <a:lstStyle/>
        <a:p>
          <a:endParaRPr lang="en-US"/>
        </a:p>
      </dgm:t>
    </dgm:pt>
    <dgm:pt modelId="{3B7075F6-FB99-CE41-A640-D14FA74DF5B3}">
      <dgm:prSet phldrT="[Text]" custT="1"/>
      <dgm:spPr/>
      <dgm:t>
        <a:bodyPr/>
        <a:lstStyle/>
        <a:p>
          <a:r>
            <a:rPr lang="en-US" sz="2800">
              <a:solidFill>
                <a:srgbClr val="FFFFFF"/>
              </a:solidFill>
            </a:rPr>
            <a:t>Plan learning experiences and instruction</a:t>
          </a:r>
        </a:p>
      </dgm:t>
    </dgm:pt>
    <dgm:pt modelId="{DB832FF5-B09F-C24B-A354-FB907E4A2727}" type="parTrans" cxnId="{0996C3D1-6D6D-9145-B06C-4E78516FCFCB}">
      <dgm:prSet/>
      <dgm:spPr/>
      <dgm:t>
        <a:bodyPr/>
        <a:lstStyle/>
        <a:p>
          <a:endParaRPr lang="en-US"/>
        </a:p>
      </dgm:t>
    </dgm:pt>
    <dgm:pt modelId="{2B1C4E03-85FF-224B-8727-C20072291309}" type="sibTrans" cxnId="{0996C3D1-6D6D-9145-B06C-4E78516FCFCB}">
      <dgm:prSet/>
      <dgm:spPr/>
      <dgm:t>
        <a:bodyPr/>
        <a:lstStyle/>
        <a:p>
          <a:endParaRPr lang="en-US"/>
        </a:p>
      </dgm:t>
    </dgm:pt>
    <dgm:pt modelId="{57B0E50C-D85D-0943-A36E-842E8176F229}">
      <dgm:prSet phldrT="[Text]"/>
      <dgm:spPr/>
      <dgm:t>
        <a:bodyPr/>
        <a:lstStyle/>
        <a:p>
          <a:r>
            <a:rPr lang="en-US"/>
            <a:t>What does it take to get there?</a:t>
          </a:r>
        </a:p>
      </dgm:t>
    </dgm:pt>
    <dgm:pt modelId="{D7693DE0-7C16-DB4D-AF86-EE8F876BE8DF}" type="parTrans" cxnId="{E2455DD0-2B1B-074A-A864-50A8E7765ADC}">
      <dgm:prSet/>
      <dgm:spPr/>
      <dgm:t>
        <a:bodyPr/>
        <a:lstStyle/>
        <a:p>
          <a:endParaRPr lang="en-US"/>
        </a:p>
      </dgm:t>
    </dgm:pt>
    <dgm:pt modelId="{BB99F868-909D-7F44-9FB2-F4141FD38572}" type="sibTrans" cxnId="{E2455DD0-2B1B-074A-A864-50A8E7765ADC}">
      <dgm:prSet/>
      <dgm:spPr/>
      <dgm:t>
        <a:bodyPr/>
        <a:lstStyle/>
        <a:p>
          <a:endParaRPr lang="en-US"/>
        </a:p>
      </dgm:t>
    </dgm:pt>
    <dgm:pt modelId="{DF44FE76-48EA-5343-8CBE-CBD3631ACA6B}" type="pres">
      <dgm:prSet presAssocID="{BADD5172-F871-CA4C-AFC6-0CE4FD9761EB}" presName="Name0" presStyleCnt="0">
        <dgm:presLayoutVars>
          <dgm:dir/>
          <dgm:animLvl val="lvl"/>
          <dgm:resizeHandles val="exact"/>
        </dgm:presLayoutVars>
      </dgm:prSet>
      <dgm:spPr/>
      <dgm:t>
        <a:bodyPr/>
        <a:lstStyle/>
        <a:p>
          <a:endParaRPr lang="en-US"/>
        </a:p>
      </dgm:t>
    </dgm:pt>
    <dgm:pt modelId="{9A98D6D7-DD4A-B64A-AA1E-0119392E7F14}" type="pres">
      <dgm:prSet presAssocID="{3B7075F6-FB99-CE41-A640-D14FA74DF5B3}" presName="boxAndChildren" presStyleCnt="0"/>
      <dgm:spPr/>
      <dgm:t>
        <a:bodyPr/>
        <a:lstStyle/>
        <a:p>
          <a:endParaRPr lang="en-US"/>
        </a:p>
      </dgm:t>
    </dgm:pt>
    <dgm:pt modelId="{C3C43F3F-3832-E849-978C-2E7497608C96}" type="pres">
      <dgm:prSet presAssocID="{3B7075F6-FB99-CE41-A640-D14FA74DF5B3}" presName="parentTextBox" presStyleLbl="node1" presStyleIdx="0" presStyleCnt="3"/>
      <dgm:spPr/>
      <dgm:t>
        <a:bodyPr/>
        <a:lstStyle/>
        <a:p>
          <a:endParaRPr lang="en-US"/>
        </a:p>
      </dgm:t>
    </dgm:pt>
    <dgm:pt modelId="{85AB39FB-59DF-0245-A4C6-1BA9AFEF9D15}" type="pres">
      <dgm:prSet presAssocID="{3B7075F6-FB99-CE41-A640-D14FA74DF5B3}" presName="entireBox" presStyleLbl="node1" presStyleIdx="0" presStyleCnt="3"/>
      <dgm:spPr/>
      <dgm:t>
        <a:bodyPr/>
        <a:lstStyle/>
        <a:p>
          <a:endParaRPr lang="en-US"/>
        </a:p>
      </dgm:t>
    </dgm:pt>
    <dgm:pt modelId="{80E966AA-87D8-4446-AB15-E8C02AA25B91}" type="pres">
      <dgm:prSet presAssocID="{3B7075F6-FB99-CE41-A640-D14FA74DF5B3}" presName="descendantBox" presStyleCnt="0"/>
      <dgm:spPr/>
      <dgm:t>
        <a:bodyPr/>
        <a:lstStyle/>
        <a:p>
          <a:endParaRPr lang="en-US"/>
        </a:p>
      </dgm:t>
    </dgm:pt>
    <dgm:pt modelId="{B88937AB-B580-F34F-AE1B-4C6D12758D91}" type="pres">
      <dgm:prSet presAssocID="{57B0E50C-D85D-0943-A36E-842E8176F229}" presName="childTextBox" presStyleLbl="fgAccFollowNode1" presStyleIdx="0" presStyleCnt="3">
        <dgm:presLayoutVars>
          <dgm:bulletEnabled val="1"/>
        </dgm:presLayoutVars>
      </dgm:prSet>
      <dgm:spPr/>
      <dgm:t>
        <a:bodyPr/>
        <a:lstStyle/>
        <a:p>
          <a:endParaRPr lang="en-US"/>
        </a:p>
      </dgm:t>
    </dgm:pt>
    <dgm:pt modelId="{0CC56CF3-1D15-FE47-B329-3BC580F01F4A}" type="pres">
      <dgm:prSet presAssocID="{4AFE83F2-B6BF-4B4C-8377-8BC11011D156}" presName="sp" presStyleCnt="0"/>
      <dgm:spPr/>
      <dgm:t>
        <a:bodyPr/>
        <a:lstStyle/>
        <a:p>
          <a:endParaRPr lang="en-US"/>
        </a:p>
      </dgm:t>
    </dgm:pt>
    <dgm:pt modelId="{6B80EB6C-A5E0-9C46-9761-2792BFE436D4}" type="pres">
      <dgm:prSet presAssocID="{38B42F2E-62DB-CE46-8362-415A725ABB7C}" presName="arrowAndChildren" presStyleCnt="0"/>
      <dgm:spPr/>
      <dgm:t>
        <a:bodyPr/>
        <a:lstStyle/>
        <a:p>
          <a:endParaRPr lang="en-US"/>
        </a:p>
      </dgm:t>
    </dgm:pt>
    <dgm:pt modelId="{24B7B846-B538-4E42-B463-019FD45C202F}" type="pres">
      <dgm:prSet presAssocID="{38B42F2E-62DB-CE46-8362-415A725ABB7C}" presName="parentTextArrow" presStyleLbl="node1" presStyleIdx="0" presStyleCnt="3"/>
      <dgm:spPr/>
      <dgm:t>
        <a:bodyPr/>
        <a:lstStyle/>
        <a:p>
          <a:endParaRPr lang="en-US"/>
        </a:p>
      </dgm:t>
    </dgm:pt>
    <dgm:pt modelId="{F1004451-EFDB-684A-95EE-806F502F65A8}" type="pres">
      <dgm:prSet presAssocID="{38B42F2E-62DB-CE46-8362-415A725ABB7C}" presName="arrow" presStyleLbl="node1" presStyleIdx="1" presStyleCnt="3"/>
      <dgm:spPr/>
      <dgm:t>
        <a:bodyPr/>
        <a:lstStyle/>
        <a:p>
          <a:endParaRPr lang="en-US"/>
        </a:p>
      </dgm:t>
    </dgm:pt>
    <dgm:pt modelId="{9B845DC4-0FAD-7645-89AB-D48C559DB4CC}" type="pres">
      <dgm:prSet presAssocID="{38B42F2E-62DB-CE46-8362-415A725ABB7C}" presName="descendantArrow" presStyleCnt="0"/>
      <dgm:spPr/>
      <dgm:t>
        <a:bodyPr/>
        <a:lstStyle/>
        <a:p>
          <a:endParaRPr lang="en-US"/>
        </a:p>
      </dgm:t>
    </dgm:pt>
    <dgm:pt modelId="{96AB6710-2EEC-8241-97F4-99042AEB2473}" type="pres">
      <dgm:prSet presAssocID="{E8598197-8E65-2843-B12F-05DC5507BA7F}" presName="childTextArrow" presStyleLbl="fgAccFollowNode1" presStyleIdx="1" presStyleCnt="3">
        <dgm:presLayoutVars>
          <dgm:bulletEnabled val="1"/>
        </dgm:presLayoutVars>
      </dgm:prSet>
      <dgm:spPr/>
      <dgm:t>
        <a:bodyPr/>
        <a:lstStyle/>
        <a:p>
          <a:endParaRPr lang="en-US"/>
        </a:p>
      </dgm:t>
    </dgm:pt>
    <dgm:pt modelId="{F32D84F1-782D-0140-BD6E-8A7A1608303A}" type="pres">
      <dgm:prSet presAssocID="{EA348DB3-1A8D-D84D-9430-B82A8E10BB8B}" presName="sp" presStyleCnt="0"/>
      <dgm:spPr/>
      <dgm:t>
        <a:bodyPr/>
        <a:lstStyle/>
        <a:p>
          <a:endParaRPr lang="en-US"/>
        </a:p>
      </dgm:t>
    </dgm:pt>
    <dgm:pt modelId="{6952F375-7750-EB4C-B354-4D484C729154}" type="pres">
      <dgm:prSet presAssocID="{307165E4-8FC7-954A-AA66-9DF74383956A}" presName="arrowAndChildren" presStyleCnt="0"/>
      <dgm:spPr/>
      <dgm:t>
        <a:bodyPr/>
        <a:lstStyle/>
        <a:p>
          <a:endParaRPr lang="en-US"/>
        </a:p>
      </dgm:t>
    </dgm:pt>
    <dgm:pt modelId="{A61EAA39-0608-A542-AA85-F912ABCBEB3A}" type="pres">
      <dgm:prSet presAssocID="{307165E4-8FC7-954A-AA66-9DF74383956A}" presName="parentTextArrow" presStyleLbl="node1" presStyleIdx="1" presStyleCnt="3"/>
      <dgm:spPr/>
      <dgm:t>
        <a:bodyPr/>
        <a:lstStyle/>
        <a:p>
          <a:endParaRPr lang="en-US"/>
        </a:p>
      </dgm:t>
    </dgm:pt>
    <dgm:pt modelId="{E23630B8-2093-3D41-BE66-CD78F00D0158}" type="pres">
      <dgm:prSet presAssocID="{307165E4-8FC7-954A-AA66-9DF74383956A}" presName="arrow" presStyleLbl="node1" presStyleIdx="2" presStyleCnt="3" custLinFactNeighborX="-12037" custLinFactNeighborY="-4477"/>
      <dgm:spPr/>
      <dgm:t>
        <a:bodyPr/>
        <a:lstStyle/>
        <a:p>
          <a:endParaRPr lang="en-US"/>
        </a:p>
      </dgm:t>
    </dgm:pt>
    <dgm:pt modelId="{A94ABFEF-26FF-B741-BF7D-73849BD9AB17}" type="pres">
      <dgm:prSet presAssocID="{307165E4-8FC7-954A-AA66-9DF74383956A}" presName="descendantArrow" presStyleCnt="0"/>
      <dgm:spPr/>
      <dgm:t>
        <a:bodyPr/>
        <a:lstStyle/>
        <a:p>
          <a:endParaRPr lang="en-US"/>
        </a:p>
      </dgm:t>
    </dgm:pt>
    <dgm:pt modelId="{D4E6E977-C7A0-9549-873E-E9A742C6ECE5}" type="pres">
      <dgm:prSet presAssocID="{BC4D024E-0AD2-DF4A-95E8-A05E1E468029}" presName="childTextArrow" presStyleLbl="fgAccFollowNode1" presStyleIdx="2" presStyleCnt="3">
        <dgm:presLayoutVars>
          <dgm:bulletEnabled val="1"/>
        </dgm:presLayoutVars>
      </dgm:prSet>
      <dgm:spPr/>
      <dgm:t>
        <a:bodyPr/>
        <a:lstStyle/>
        <a:p>
          <a:endParaRPr lang="en-US"/>
        </a:p>
      </dgm:t>
    </dgm:pt>
  </dgm:ptLst>
  <dgm:cxnLst>
    <dgm:cxn modelId="{F190A633-1DC9-9C46-9F3F-DDF35FC69BEF}" type="presOf" srcId="{BADD5172-F871-CA4C-AFC6-0CE4FD9761EB}" destId="{DF44FE76-48EA-5343-8CBE-CBD3631ACA6B}" srcOrd="0" destOrd="0" presId="urn:microsoft.com/office/officeart/2005/8/layout/process4"/>
    <dgm:cxn modelId="{0EF4068B-4D47-4141-A49A-F1D2A54F5ACD}" type="presOf" srcId="{E8598197-8E65-2843-B12F-05DC5507BA7F}" destId="{96AB6710-2EEC-8241-97F4-99042AEB2473}" srcOrd="0" destOrd="0" presId="urn:microsoft.com/office/officeart/2005/8/layout/process4"/>
    <dgm:cxn modelId="{0996C3D1-6D6D-9145-B06C-4E78516FCFCB}" srcId="{BADD5172-F871-CA4C-AFC6-0CE4FD9761EB}" destId="{3B7075F6-FB99-CE41-A640-D14FA74DF5B3}" srcOrd="2" destOrd="0" parTransId="{DB832FF5-B09F-C24B-A354-FB907E4A2727}" sibTransId="{2B1C4E03-85FF-224B-8727-C20072291309}"/>
    <dgm:cxn modelId="{1611B75E-5E18-7B4C-82B4-BEB9DA996B9E}" srcId="{38B42F2E-62DB-CE46-8362-415A725ABB7C}" destId="{E8598197-8E65-2843-B12F-05DC5507BA7F}" srcOrd="0" destOrd="0" parTransId="{B2F606BA-2567-0D41-96A8-1DDA6FB77AFD}" sibTransId="{A545047F-8DA8-4D4F-A717-4223ADFA27AF}"/>
    <dgm:cxn modelId="{C8815289-1665-694B-9699-16C74259E93C}" srcId="{307165E4-8FC7-954A-AA66-9DF74383956A}" destId="{BC4D024E-0AD2-DF4A-95E8-A05E1E468029}" srcOrd="0" destOrd="0" parTransId="{A8A45F7F-E7F7-2246-AFBB-72FA7A740D9A}" sibTransId="{DCFD0039-083B-2C4D-A896-F3760539ED4C}"/>
    <dgm:cxn modelId="{4E1A2024-87C7-454D-9849-E942537F23C5}" type="presOf" srcId="{38B42F2E-62DB-CE46-8362-415A725ABB7C}" destId="{F1004451-EFDB-684A-95EE-806F502F65A8}" srcOrd="1" destOrd="0" presId="urn:microsoft.com/office/officeart/2005/8/layout/process4"/>
    <dgm:cxn modelId="{E38D6810-8568-7F43-98D2-11E97FED6C2A}" type="presOf" srcId="{57B0E50C-D85D-0943-A36E-842E8176F229}" destId="{B88937AB-B580-F34F-AE1B-4C6D12758D91}" srcOrd="0" destOrd="0" presId="urn:microsoft.com/office/officeart/2005/8/layout/process4"/>
    <dgm:cxn modelId="{878E99EC-76D4-0B48-ACD2-8FBE25BA1D4F}" type="presOf" srcId="{3B7075F6-FB99-CE41-A640-D14FA74DF5B3}" destId="{85AB39FB-59DF-0245-A4C6-1BA9AFEF9D15}" srcOrd="1" destOrd="0" presId="urn:microsoft.com/office/officeart/2005/8/layout/process4"/>
    <dgm:cxn modelId="{92F9F3A3-4847-3043-99EE-BD8BD342A255}" type="presOf" srcId="{307165E4-8FC7-954A-AA66-9DF74383956A}" destId="{E23630B8-2093-3D41-BE66-CD78F00D0158}" srcOrd="1" destOrd="0" presId="urn:microsoft.com/office/officeart/2005/8/layout/process4"/>
    <dgm:cxn modelId="{E64F9EBB-395D-BF41-A508-7A5E786B2866}" srcId="{BADD5172-F871-CA4C-AFC6-0CE4FD9761EB}" destId="{307165E4-8FC7-954A-AA66-9DF74383956A}" srcOrd="0" destOrd="0" parTransId="{9140E82C-1F7D-DF4C-9655-DEC2C7260E43}" sibTransId="{EA348DB3-1A8D-D84D-9430-B82A8E10BB8B}"/>
    <dgm:cxn modelId="{DF3F4136-9FF9-CB49-8D32-F974333E9E67}" type="presOf" srcId="{38B42F2E-62DB-CE46-8362-415A725ABB7C}" destId="{24B7B846-B538-4E42-B463-019FD45C202F}" srcOrd="0" destOrd="0" presId="urn:microsoft.com/office/officeart/2005/8/layout/process4"/>
    <dgm:cxn modelId="{87495E64-48B5-A643-88CE-EC09BA68EA9F}" srcId="{BADD5172-F871-CA4C-AFC6-0CE4FD9761EB}" destId="{38B42F2E-62DB-CE46-8362-415A725ABB7C}" srcOrd="1" destOrd="0" parTransId="{C5A93363-A9EC-6A48-97E9-53469B4CCD40}" sibTransId="{4AFE83F2-B6BF-4B4C-8377-8BC11011D156}"/>
    <dgm:cxn modelId="{20CAC600-AC3B-EF4A-84D0-48BA171F9374}" type="presOf" srcId="{307165E4-8FC7-954A-AA66-9DF74383956A}" destId="{A61EAA39-0608-A542-AA85-F912ABCBEB3A}" srcOrd="0" destOrd="0" presId="urn:microsoft.com/office/officeart/2005/8/layout/process4"/>
    <dgm:cxn modelId="{E2455DD0-2B1B-074A-A864-50A8E7765ADC}" srcId="{3B7075F6-FB99-CE41-A640-D14FA74DF5B3}" destId="{57B0E50C-D85D-0943-A36E-842E8176F229}" srcOrd="0" destOrd="0" parTransId="{D7693DE0-7C16-DB4D-AF86-EE8F876BE8DF}" sibTransId="{BB99F868-909D-7F44-9FB2-F4141FD38572}"/>
    <dgm:cxn modelId="{977E16E4-987C-5444-AD15-37B877028598}" type="presOf" srcId="{3B7075F6-FB99-CE41-A640-D14FA74DF5B3}" destId="{C3C43F3F-3832-E849-978C-2E7497608C96}" srcOrd="0" destOrd="0" presId="urn:microsoft.com/office/officeart/2005/8/layout/process4"/>
    <dgm:cxn modelId="{B96F5E12-5F6A-3347-8068-0CF548DDC74E}" type="presOf" srcId="{BC4D024E-0AD2-DF4A-95E8-A05E1E468029}" destId="{D4E6E977-C7A0-9549-873E-E9A742C6ECE5}" srcOrd="0" destOrd="0" presId="urn:microsoft.com/office/officeart/2005/8/layout/process4"/>
    <dgm:cxn modelId="{CB34220E-EEB4-E64C-B29B-2F7ABA8A27D7}" type="presParOf" srcId="{DF44FE76-48EA-5343-8CBE-CBD3631ACA6B}" destId="{9A98D6D7-DD4A-B64A-AA1E-0119392E7F14}" srcOrd="0" destOrd="0" presId="urn:microsoft.com/office/officeart/2005/8/layout/process4"/>
    <dgm:cxn modelId="{075EE57B-1E78-7141-AC9E-015929BC281E}" type="presParOf" srcId="{9A98D6D7-DD4A-B64A-AA1E-0119392E7F14}" destId="{C3C43F3F-3832-E849-978C-2E7497608C96}" srcOrd="0" destOrd="0" presId="urn:microsoft.com/office/officeart/2005/8/layout/process4"/>
    <dgm:cxn modelId="{C511FC9E-246C-AA45-ADF4-7D0A77F488D4}" type="presParOf" srcId="{9A98D6D7-DD4A-B64A-AA1E-0119392E7F14}" destId="{85AB39FB-59DF-0245-A4C6-1BA9AFEF9D15}" srcOrd="1" destOrd="0" presId="urn:microsoft.com/office/officeart/2005/8/layout/process4"/>
    <dgm:cxn modelId="{498C1CE5-EDFC-4242-A3C3-170263A4773B}" type="presParOf" srcId="{9A98D6D7-DD4A-B64A-AA1E-0119392E7F14}" destId="{80E966AA-87D8-4446-AB15-E8C02AA25B91}" srcOrd="2" destOrd="0" presId="urn:microsoft.com/office/officeart/2005/8/layout/process4"/>
    <dgm:cxn modelId="{E4C6E17F-A991-874A-B993-0D93AF7C6023}" type="presParOf" srcId="{80E966AA-87D8-4446-AB15-E8C02AA25B91}" destId="{B88937AB-B580-F34F-AE1B-4C6D12758D91}" srcOrd="0" destOrd="0" presId="urn:microsoft.com/office/officeart/2005/8/layout/process4"/>
    <dgm:cxn modelId="{34FA2F2C-DD3C-6A4A-ABCD-19CD344E7FFD}" type="presParOf" srcId="{DF44FE76-48EA-5343-8CBE-CBD3631ACA6B}" destId="{0CC56CF3-1D15-FE47-B329-3BC580F01F4A}" srcOrd="1" destOrd="0" presId="urn:microsoft.com/office/officeart/2005/8/layout/process4"/>
    <dgm:cxn modelId="{65F7971E-819A-F14B-B26E-8A0336E71033}" type="presParOf" srcId="{DF44FE76-48EA-5343-8CBE-CBD3631ACA6B}" destId="{6B80EB6C-A5E0-9C46-9761-2792BFE436D4}" srcOrd="2" destOrd="0" presId="urn:microsoft.com/office/officeart/2005/8/layout/process4"/>
    <dgm:cxn modelId="{79E19D6C-1C19-D846-B061-0E9FF45E85AE}" type="presParOf" srcId="{6B80EB6C-A5E0-9C46-9761-2792BFE436D4}" destId="{24B7B846-B538-4E42-B463-019FD45C202F}" srcOrd="0" destOrd="0" presId="urn:microsoft.com/office/officeart/2005/8/layout/process4"/>
    <dgm:cxn modelId="{2EFB92D4-7E2F-1642-A040-8282AC2079CC}" type="presParOf" srcId="{6B80EB6C-A5E0-9C46-9761-2792BFE436D4}" destId="{F1004451-EFDB-684A-95EE-806F502F65A8}" srcOrd="1" destOrd="0" presId="urn:microsoft.com/office/officeart/2005/8/layout/process4"/>
    <dgm:cxn modelId="{E2BFECB1-C838-D74A-AD72-9D118914D968}" type="presParOf" srcId="{6B80EB6C-A5E0-9C46-9761-2792BFE436D4}" destId="{9B845DC4-0FAD-7645-89AB-D48C559DB4CC}" srcOrd="2" destOrd="0" presId="urn:microsoft.com/office/officeart/2005/8/layout/process4"/>
    <dgm:cxn modelId="{2FDB0B2A-6C7A-604C-B6D1-30DF17466946}" type="presParOf" srcId="{9B845DC4-0FAD-7645-89AB-D48C559DB4CC}" destId="{96AB6710-2EEC-8241-97F4-99042AEB2473}" srcOrd="0" destOrd="0" presId="urn:microsoft.com/office/officeart/2005/8/layout/process4"/>
    <dgm:cxn modelId="{EE95A0B8-3BA9-C54C-BE5B-0C42EE4F0924}" type="presParOf" srcId="{DF44FE76-48EA-5343-8CBE-CBD3631ACA6B}" destId="{F32D84F1-782D-0140-BD6E-8A7A1608303A}" srcOrd="3" destOrd="0" presId="urn:microsoft.com/office/officeart/2005/8/layout/process4"/>
    <dgm:cxn modelId="{2110C196-F79B-CB46-BC99-35D7A30A02D3}" type="presParOf" srcId="{DF44FE76-48EA-5343-8CBE-CBD3631ACA6B}" destId="{6952F375-7750-EB4C-B354-4D484C729154}" srcOrd="4" destOrd="0" presId="urn:microsoft.com/office/officeart/2005/8/layout/process4"/>
    <dgm:cxn modelId="{89D8563D-012E-B646-B8D9-72C62BA2BED9}" type="presParOf" srcId="{6952F375-7750-EB4C-B354-4D484C729154}" destId="{A61EAA39-0608-A542-AA85-F912ABCBEB3A}" srcOrd="0" destOrd="0" presId="urn:microsoft.com/office/officeart/2005/8/layout/process4"/>
    <dgm:cxn modelId="{B6C4282C-FC2F-8D4F-80ED-C572FDF68821}" type="presParOf" srcId="{6952F375-7750-EB4C-B354-4D484C729154}" destId="{E23630B8-2093-3D41-BE66-CD78F00D0158}" srcOrd="1" destOrd="0" presId="urn:microsoft.com/office/officeart/2005/8/layout/process4"/>
    <dgm:cxn modelId="{64570B01-2666-EB4C-AB46-D368CDB2B4F4}" type="presParOf" srcId="{6952F375-7750-EB4C-B354-4D484C729154}" destId="{A94ABFEF-26FF-B741-BF7D-73849BD9AB17}" srcOrd="2" destOrd="0" presId="urn:microsoft.com/office/officeart/2005/8/layout/process4"/>
    <dgm:cxn modelId="{C71DC1ED-DE50-0246-ABCE-DA0F13478B3C}" type="presParOf" srcId="{A94ABFEF-26FF-B741-BF7D-73849BD9AB17}" destId="{D4E6E977-C7A0-9549-873E-E9A742C6ECE5}"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60F6ECA-6DDF-6B49-8608-729080C7F867}" type="doc">
      <dgm:prSet loTypeId="urn:microsoft.com/office/officeart/2005/8/layout/gear1" loCatId="relationship" qsTypeId="urn:microsoft.com/office/officeart/2005/8/quickstyle/3D4" qsCatId="3D" csTypeId="urn:microsoft.com/office/officeart/2005/8/colors/accent1_2" csCatId="accent1" phldr="1"/>
      <dgm:spPr/>
    </dgm:pt>
    <dgm:pt modelId="{389F1014-2A0D-C941-98E2-9CF5A3F67382}">
      <dgm:prSet phldrT="[Text]" custT="1"/>
      <dgm:spPr/>
      <dgm:t>
        <a:bodyPr/>
        <a:lstStyle/>
        <a:p>
          <a:r>
            <a:rPr lang="en-US" sz="2800"/>
            <a:t>Interpersonal</a:t>
          </a:r>
        </a:p>
      </dgm:t>
    </dgm:pt>
    <dgm:pt modelId="{8C2480F5-ED45-8F4B-B7A1-7DB087999D17}" type="parTrans" cxnId="{22246917-EC90-1141-9F99-E94DBA7E57AC}">
      <dgm:prSet/>
      <dgm:spPr/>
      <dgm:t>
        <a:bodyPr/>
        <a:lstStyle/>
        <a:p>
          <a:endParaRPr lang="en-US"/>
        </a:p>
      </dgm:t>
    </dgm:pt>
    <dgm:pt modelId="{454956B4-40E5-1C4C-8B24-D696E99C56A2}" type="sibTrans" cxnId="{22246917-EC90-1141-9F99-E94DBA7E57AC}">
      <dgm:prSet/>
      <dgm:spPr/>
      <dgm:t>
        <a:bodyPr/>
        <a:lstStyle/>
        <a:p>
          <a:endParaRPr lang="en-US"/>
        </a:p>
      </dgm:t>
    </dgm:pt>
    <dgm:pt modelId="{B7F47D33-33CF-DC46-8CC5-44328A11433A}">
      <dgm:prSet phldrT="[Text]" custT="1"/>
      <dgm:spPr>
        <a:solidFill>
          <a:schemeClr val="accent2"/>
        </a:solidFill>
      </dgm:spPr>
      <dgm:t>
        <a:bodyPr/>
        <a:lstStyle/>
        <a:p>
          <a:r>
            <a:rPr lang="en-US" sz="2000"/>
            <a:t>Presentational</a:t>
          </a:r>
        </a:p>
      </dgm:t>
    </dgm:pt>
    <dgm:pt modelId="{29CAECE4-09D8-E34A-838A-C74B975B2678}" type="parTrans" cxnId="{37699579-1FEC-CF48-B594-5627D7E7D49E}">
      <dgm:prSet/>
      <dgm:spPr/>
      <dgm:t>
        <a:bodyPr/>
        <a:lstStyle/>
        <a:p>
          <a:endParaRPr lang="en-US"/>
        </a:p>
      </dgm:t>
    </dgm:pt>
    <dgm:pt modelId="{300F589B-E4E6-114B-8D50-404A893430AC}" type="sibTrans" cxnId="{37699579-1FEC-CF48-B594-5627D7E7D49E}">
      <dgm:prSet/>
      <dgm:spPr/>
      <dgm:t>
        <a:bodyPr/>
        <a:lstStyle/>
        <a:p>
          <a:endParaRPr lang="en-US"/>
        </a:p>
      </dgm:t>
    </dgm:pt>
    <dgm:pt modelId="{FCE4E959-A3C6-4446-9B30-F97939AC7757}">
      <dgm:prSet phldrT="[Text]"/>
      <dgm:spPr/>
      <dgm:t>
        <a:bodyPr/>
        <a:lstStyle/>
        <a:p>
          <a:r>
            <a:rPr lang="en-US"/>
            <a:t>Interpretive</a:t>
          </a:r>
        </a:p>
      </dgm:t>
    </dgm:pt>
    <dgm:pt modelId="{653E7811-0CEA-C048-A2B3-146F7964C1CD}" type="parTrans" cxnId="{A0652720-643E-174E-A6DF-60859C8DC201}">
      <dgm:prSet/>
      <dgm:spPr/>
      <dgm:t>
        <a:bodyPr/>
        <a:lstStyle/>
        <a:p>
          <a:endParaRPr lang="en-US"/>
        </a:p>
      </dgm:t>
    </dgm:pt>
    <dgm:pt modelId="{AC50EC16-96FA-B24E-A6BE-E72542F5CAF1}" type="sibTrans" cxnId="{A0652720-643E-174E-A6DF-60859C8DC201}">
      <dgm:prSet/>
      <dgm:spPr/>
      <dgm:t>
        <a:bodyPr/>
        <a:lstStyle/>
        <a:p>
          <a:endParaRPr lang="en-US"/>
        </a:p>
      </dgm:t>
    </dgm:pt>
    <dgm:pt modelId="{9AD5F841-1644-F745-83AD-903712D602BD}" type="pres">
      <dgm:prSet presAssocID="{460F6ECA-6DDF-6B49-8608-729080C7F867}" presName="composite" presStyleCnt="0">
        <dgm:presLayoutVars>
          <dgm:chMax val="3"/>
          <dgm:animLvl val="lvl"/>
          <dgm:resizeHandles val="exact"/>
        </dgm:presLayoutVars>
      </dgm:prSet>
      <dgm:spPr/>
    </dgm:pt>
    <dgm:pt modelId="{A2AC9DA7-88D6-A249-92F4-56D30F6DAAFC}" type="pres">
      <dgm:prSet presAssocID="{389F1014-2A0D-C941-98E2-9CF5A3F67382}" presName="gear1" presStyleLbl="node1" presStyleIdx="0" presStyleCnt="3" custAng="0" custLinFactNeighborX="7223" custLinFactNeighborY="-18641">
        <dgm:presLayoutVars>
          <dgm:chMax val="1"/>
          <dgm:bulletEnabled val="1"/>
        </dgm:presLayoutVars>
      </dgm:prSet>
      <dgm:spPr/>
      <dgm:t>
        <a:bodyPr/>
        <a:lstStyle/>
        <a:p>
          <a:endParaRPr lang="en-US"/>
        </a:p>
      </dgm:t>
    </dgm:pt>
    <dgm:pt modelId="{ADB359A6-B54E-E846-845D-9BC1E2DFF059}" type="pres">
      <dgm:prSet presAssocID="{389F1014-2A0D-C941-98E2-9CF5A3F67382}" presName="gear1srcNode" presStyleLbl="node1" presStyleIdx="0" presStyleCnt="3"/>
      <dgm:spPr/>
      <dgm:t>
        <a:bodyPr/>
        <a:lstStyle/>
        <a:p>
          <a:endParaRPr lang="en-US"/>
        </a:p>
      </dgm:t>
    </dgm:pt>
    <dgm:pt modelId="{03B9920C-912B-A048-987E-6C84595B8D54}" type="pres">
      <dgm:prSet presAssocID="{389F1014-2A0D-C941-98E2-9CF5A3F67382}" presName="gear1dstNode" presStyleLbl="node1" presStyleIdx="0" presStyleCnt="3"/>
      <dgm:spPr/>
      <dgm:t>
        <a:bodyPr/>
        <a:lstStyle/>
        <a:p>
          <a:endParaRPr lang="en-US"/>
        </a:p>
      </dgm:t>
    </dgm:pt>
    <dgm:pt modelId="{759C1E63-B43C-414D-818A-3FE372E5E3CE}" type="pres">
      <dgm:prSet presAssocID="{B7F47D33-33CF-DC46-8CC5-44328A11433A}" presName="gear2" presStyleLbl="node1" presStyleIdx="1" presStyleCnt="3" custScaleX="122192" custScaleY="126712" custLinFactNeighborX="-2996" custLinFactNeighborY="1849">
        <dgm:presLayoutVars>
          <dgm:chMax val="1"/>
          <dgm:bulletEnabled val="1"/>
        </dgm:presLayoutVars>
      </dgm:prSet>
      <dgm:spPr/>
      <dgm:t>
        <a:bodyPr/>
        <a:lstStyle/>
        <a:p>
          <a:endParaRPr lang="en-US"/>
        </a:p>
      </dgm:t>
    </dgm:pt>
    <dgm:pt modelId="{5D5060EA-951A-4C4A-B77D-171C02D240D4}" type="pres">
      <dgm:prSet presAssocID="{B7F47D33-33CF-DC46-8CC5-44328A11433A}" presName="gear2srcNode" presStyleLbl="node1" presStyleIdx="1" presStyleCnt="3"/>
      <dgm:spPr/>
      <dgm:t>
        <a:bodyPr/>
        <a:lstStyle/>
        <a:p>
          <a:endParaRPr lang="en-US"/>
        </a:p>
      </dgm:t>
    </dgm:pt>
    <dgm:pt modelId="{CED3815B-F086-CA4D-A598-98DD448337E3}" type="pres">
      <dgm:prSet presAssocID="{B7F47D33-33CF-DC46-8CC5-44328A11433A}" presName="gear2dstNode" presStyleLbl="node1" presStyleIdx="1" presStyleCnt="3"/>
      <dgm:spPr/>
      <dgm:t>
        <a:bodyPr/>
        <a:lstStyle/>
        <a:p>
          <a:endParaRPr lang="en-US"/>
        </a:p>
      </dgm:t>
    </dgm:pt>
    <dgm:pt modelId="{5E80A760-BA10-044F-84F3-D8E3894BD0D6}" type="pres">
      <dgm:prSet presAssocID="{FCE4E959-A3C6-4446-9B30-F97939AC7757}" presName="gear3" presStyleLbl="node1" presStyleIdx="2" presStyleCnt="3"/>
      <dgm:spPr/>
      <dgm:t>
        <a:bodyPr/>
        <a:lstStyle/>
        <a:p>
          <a:endParaRPr lang="en-US"/>
        </a:p>
      </dgm:t>
    </dgm:pt>
    <dgm:pt modelId="{C4CF896D-2565-8840-A369-FEDE515688DF}" type="pres">
      <dgm:prSet presAssocID="{FCE4E959-A3C6-4446-9B30-F97939AC7757}" presName="gear3tx" presStyleLbl="node1" presStyleIdx="2" presStyleCnt="3">
        <dgm:presLayoutVars>
          <dgm:chMax val="1"/>
          <dgm:bulletEnabled val="1"/>
        </dgm:presLayoutVars>
      </dgm:prSet>
      <dgm:spPr/>
      <dgm:t>
        <a:bodyPr/>
        <a:lstStyle/>
        <a:p>
          <a:endParaRPr lang="en-US"/>
        </a:p>
      </dgm:t>
    </dgm:pt>
    <dgm:pt modelId="{8E8BD7D2-977D-814A-B21A-D5ED6D984C5C}" type="pres">
      <dgm:prSet presAssocID="{FCE4E959-A3C6-4446-9B30-F97939AC7757}" presName="gear3srcNode" presStyleLbl="node1" presStyleIdx="2" presStyleCnt="3"/>
      <dgm:spPr/>
      <dgm:t>
        <a:bodyPr/>
        <a:lstStyle/>
        <a:p>
          <a:endParaRPr lang="en-US"/>
        </a:p>
      </dgm:t>
    </dgm:pt>
    <dgm:pt modelId="{033902C3-792F-C94D-8403-F17F451F7062}" type="pres">
      <dgm:prSet presAssocID="{FCE4E959-A3C6-4446-9B30-F97939AC7757}" presName="gear3dstNode" presStyleLbl="node1" presStyleIdx="2" presStyleCnt="3"/>
      <dgm:spPr/>
      <dgm:t>
        <a:bodyPr/>
        <a:lstStyle/>
        <a:p>
          <a:endParaRPr lang="en-US"/>
        </a:p>
      </dgm:t>
    </dgm:pt>
    <dgm:pt modelId="{991CB461-F383-8545-B184-7225C072C437}" type="pres">
      <dgm:prSet presAssocID="{454956B4-40E5-1C4C-8B24-D696E99C56A2}" presName="connector1" presStyleLbl="sibTrans2D1" presStyleIdx="0" presStyleCnt="3" custLinFactNeighborX="3863" custLinFactNeighborY="-16249"/>
      <dgm:spPr/>
      <dgm:t>
        <a:bodyPr/>
        <a:lstStyle/>
        <a:p>
          <a:endParaRPr lang="en-US"/>
        </a:p>
      </dgm:t>
    </dgm:pt>
    <dgm:pt modelId="{8AD453D9-FAC8-3D43-8209-1D212DA22FD3}" type="pres">
      <dgm:prSet presAssocID="{300F589B-E4E6-114B-8D50-404A893430AC}" presName="connector2" presStyleLbl="sibTrans2D1" presStyleIdx="1" presStyleCnt="3" custLinFactNeighborX="-8034" custLinFactNeighborY="-7700"/>
      <dgm:spPr/>
      <dgm:t>
        <a:bodyPr/>
        <a:lstStyle/>
        <a:p>
          <a:endParaRPr lang="en-US"/>
        </a:p>
      </dgm:t>
    </dgm:pt>
    <dgm:pt modelId="{8D5FED02-9FA1-ED4A-AA97-23302950A17C}" type="pres">
      <dgm:prSet presAssocID="{AC50EC16-96FA-B24E-A6BE-E72542F5CAF1}" presName="connector3" presStyleLbl="sibTrans2D1" presStyleIdx="2" presStyleCnt="3"/>
      <dgm:spPr/>
      <dgm:t>
        <a:bodyPr/>
        <a:lstStyle/>
        <a:p>
          <a:endParaRPr lang="en-US"/>
        </a:p>
      </dgm:t>
    </dgm:pt>
  </dgm:ptLst>
  <dgm:cxnLst>
    <dgm:cxn modelId="{A4EEFC5C-4F94-6D4D-88A9-2C2939EA7052}" type="presOf" srcId="{FCE4E959-A3C6-4446-9B30-F97939AC7757}" destId="{033902C3-792F-C94D-8403-F17F451F7062}" srcOrd="3" destOrd="0" presId="urn:microsoft.com/office/officeart/2005/8/layout/gear1"/>
    <dgm:cxn modelId="{4F0522FF-0946-0843-9217-0F8E2E595B78}" type="presOf" srcId="{B7F47D33-33CF-DC46-8CC5-44328A11433A}" destId="{CED3815B-F086-CA4D-A598-98DD448337E3}" srcOrd="2" destOrd="0" presId="urn:microsoft.com/office/officeart/2005/8/layout/gear1"/>
    <dgm:cxn modelId="{6DD7FEE1-B5B5-FF42-8FB0-9A1DBB88276A}" type="presOf" srcId="{B7F47D33-33CF-DC46-8CC5-44328A11433A}" destId="{759C1E63-B43C-414D-818A-3FE372E5E3CE}" srcOrd="0" destOrd="0" presId="urn:microsoft.com/office/officeart/2005/8/layout/gear1"/>
    <dgm:cxn modelId="{7F03C7A5-E21F-8B4E-844B-583AE17D58D8}" type="presOf" srcId="{389F1014-2A0D-C941-98E2-9CF5A3F67382}" destId="{03B9920C-912B-A048-987E-6C84595B8D54}" srcOrd="2" destOrd="0" presId="urn:microsoft.com/office/officeart/2005/8/layout/gear1"/>
    <dgm:cxn modelId="{E78FE193-FC5F-694B-AA3F-D1105BA3A506}" type="presOf" srcId="{460F6ECA-6DDF-6B49-8608-729080C7F867}" destId="{9AD5F841-1644-F745-83AD-903712D602BD}" srcOrd="0" destOrd="0" presId="urn:microsoft.com/office/officeart/2005/8/layout/gear1"/>
    <dgm:cxn modelId="{6C59C2E1-5C93-C746-A9BE-F0A128CE843B}" type="presOf" srcId="{454956B4-40E5-1C4C-8B24-D696E99C56A2}" destId="{991CB461-F383-8545-B184-7225C072C437}" srcOrd="0" destOrd="0" presId="urn:microsoft.com/office/officeart/2005/8/layout/gear1"/>
    <dgm:cxn modelId="{37699579-1FEC-CF48-B594-5627D7E7D49E}" srcId="{460F6ECA-6DDF-6B49-8608-729080C7F867}" destId="{B7F47D33-33CF-DC46-8CC5-44328A11433A}" srcOrd="1" destOrd="0" parTransId="{29CAECE4-09D8-E34A-838A-C74B975B2678}" sibTransId="{300F589B-E4E6-114B-8D50-404A893430AC}"/>
    <dgm:cxn modelId="{BAB7D120-E556-A345-9E2D-26E52ED6E1D7}" type="presOf" srcId="{FCE4E959-A3C6-4446-9B30-F97939AC7757}" destId="{5E80A760-BA10-044F-84F3-D8E3894BD0D6}" srcOrd="0" destOrd="0" presId="urn:microsoft.com/office/officeart/2005/8/layout/gear1"/>
    <dgm:cxn modelId="{0738C64B-BA41-2A48-8F2A-B8ADF44981E2}" type="presOf" srcId="{300F589B-E4E6-114B-8D50-404A893430AC}" destId="{8AD453D9-FAC8-3D43-8209-1D212DA22FD3}" srcOrd="0" destOrd="0" presId="urn:microsoft.com/office/officeart/2005/8/layout/gear1"/>
    <dgm:cxn modelId="{17630E0A-46DA-5445-9C4A-3C5C7B24F488}" type="presOf" srcId="{B7F47D33-33CF-DC46-8CC5-44328A11433A}" destId="{5D5060EA-951A-4C4A-B77D-171C02D240D4}" srcOrd="1" destOrd="0" presId="urn:microsoft.com/office/officeart/2005/8/layout/gear1"/>
    <dgm:cxn modelId="{6832A701-D94E-7144-801C-8806BDB5C889}" type="presOf" srcId="{FCE4E959-A3C6-4446-9B30-F97939AC7757}" destId="{8E8BD7D2-977D-814A-B21A-D5ED6D984C5C}" srcOrd="2" destOrd="0" presId="urn:microsoft.com/office/officeart/2005/8/layout/gear1"/>
    <dgm:cxn modelId="{A0652720-643E-174E-A6DF-60859C8DC201}" srcId="{460F6ECA-6DDF-6B49-8608-729080C7F867}" destId="{FCE4E959-A3C6-4446-9B30-F97939AC7757}" srcOrd="2" destOrd="0" parTransId="{653E7811-0CEA-C048-A2B3-146F7964C1CD}" sibTransId="{AC50EC16-96FA-B24E-A6BE-E72542F5CAF1}"/>
    <dgm:cxn modelId="{E8B95B23-3BC7-BF49-A265-FE96B2B01430}" type="presOf" srcId="{AC50EC16-96FA-B24E-A6BE-E72542F5CAF1}" destId="{8D5FED02-9FA1-ED4A-AA97-23302950A17C}" srcOrd="0" destOrd="0" presId="urn:microsoft.com/office/officeart/2005/8/layout/gear1"/>
    <dgm:cxn modelId="{22246917-EC90-1141-9F99-E94DBA7E57AC}" srcId="{460F6ECA-6DDF-6B49-8608-729080C7F867}" destId="{389F1014-2A0D-C941-98E2-9CF5A3F67382}" srcOrd="0" destOrd="0" parTransId="{8C2480F5-ED45-8F4B-B7A1-7DB087999D17}" sibTransId="{454956B4-40E5-1C4C-8B24-D696E99C56A2}"/>
    <dgm:cxn modelId="{B6A45E21-D229-684A-9E50-1B3205D65BB8}" type="presOf" srcId="{389F1014-2A0D-C941-98E2-9CF5A3F67382}" destId="{ADB359A6-B54E-E846-845D-9BC1E2DFF059}" srcOrd="1" destOrd="0" presId="urn:microsoft.com/office/officeart/2005/8/layout/gear1"/>
    <dgm:cxn modelId="{2E7C4833-FD52-0C42-A127-668369813350}" type="presOf" srcId="{FCE4E959-A3C6-4446-9B30-F97939AC7757}" destId="{C4CF896D-2565-8840-A369-FEDE515688DF}" srcOrd="1" destOrd="0" presId="urn:microsoft.com/office/officeart/2005/8/layout/gear1"/>
    <dgm:cxn modelId="{9BAE6564-F2F8-B14D-BD23-07B49EC93AD3}" type="presOf" srcId="{389F1014-2A0D-C941-98E2-9CF5A3F67382}" destId="{A2AC9DA7-88D6-A249-92F4-56D30F6DAAFC}" srcOrd="0" destOrd="0" presId="urn:microsoft.com/office/officeart/2005/8/layout/gear1"/>
    <dgm:cxn modelId="{F65C8EEA-FCD8-EC42-99AE-061E722AD0A4}" type="presParOf" srcId="{9AD5F841-1644-F745-83AD-903712D602BD}" destId="{A2AC9DA7-88D6-A249-92F4-56D30F6DAAFC}" srcOrd="0" destOrd="0" presId="urn:microsoft.com/office/officeart/2005/8/layout/gear1"/>
    <dgm:cxn modelId="{DD4C1314-5809-6342-9FEB-CBA48315D399}" type="presParOf" srcId="{9AD5F841-1644-F745-83AD-903712D602BD}" destId="{ADB359A6-B54E-E846-845D-9BC1E2DFF059}" srcOrd="1" destOrd="0" presId="urn:microsoft.com/office/officeart/2005/8/layout/gear1"/>
    <dgm:cxn modelId="{77280E94-C161-8744-AFC0-C8D6BAE5F22D}" type="presParOf" srcId="{9AD5F841-1644-F745-83AD-903712D602BD}" destId="{03B9920C-912B-A048-987E-6C84595B8D54}" srcOrd="2" destOrd="0" presId="urn:microsoft.com/office/officeart/2005/8/layout/gear1"/>
    <dgm:cxn modelId="{A507DA89-8FDD-4E4A-B9B3-BADAC00AD004}" type="presParOf" srcId="{9AD5F841-1644-F745-83AD-903712D602BD}" destId="{759C1E63-B43C-414D-818A-3FE372E5E3CE}" srcOrd="3" destOrd="0" presId="urn:microsoft.com/office/officeart/2005/8/layout/gear1"/>
    <dgm:cxn modelId="{F20E225C-1F89-604A-99DB-F78177697322}" type="presParOf" srcId="{9AD5F841-1644-F745-83AD-903712D602BD}" destId="{5D5060EA-951A-4C4A-B77D-171C02D240D4}" srcOrd="4" destOrd="0" presId="urn:microsoft.com/office/officeart/2005/8/layout/gear1"/>
    <dgm:cxn modelId="{18FDB229-4BC9-2D4C-BC07-86E93D16F774}" type="presParOf" srcId="{9AD5F841-1644-F745-83AD-903712D602BD}" destId="{CED3815B-F086-CA4D-A598-98DD448337E3}" srcOrd="5" destOrd="0" presId="urn:microsoft.com/office/officeart/2005/8/layout/gear1"/>
    <dgm:cxn modelId="{7CF58CAD-3187-B24A-8277-DF105AF6C23A}" type="presParOf" srcId="{9AD5F841-1644-F745-83AD-903712D602BD}" destId="{5E80A760-BA10-044F-84F3-D8E3894BD0D6}" srcOrd="6" destOrd="0" presId="urn:microsoft.com/office/officeart/2005/8/layout/gear1"/>
    <dgm:cxn modelId="{8C9BFAA3-9C49-3A43-9966-5C6D133EFAA6}" type="presParOf" srcId="{9AD5F841-1644-F745-83AD-903712D602BD}" destId="{C4CF896D-2565-8840-A369-FEDE515688DF}" srcOrd="7" destOrd="0" presId="urn:microsoft.com/office/officeart/2005/8/layout/gear1"/>
    <dgm:cxn modelId="{A3A9C6B1-4231-844F-BA62-BB3907EE85D1}" type="presParOf" srcId="{9AD5F841-1644-F745-83AD-903712D602BD}" destId="{8E8BD7D2-977D-814A-B21A-D5ED6D984C5C}" srcOrd="8" destOrd="0" presId="urn:microsoft.com/office/officeart/2005/8/layout/gear1"/>
    <dgm:cxn modelId="{268AC9C6-498D-404E-8985-918753E3D5B2}" type="presParOf" srcId="{9AD5F841-1644-F745-83AD-903712D602BD}" destId="{033902C3-792F-C94D-8403-F17F451F7062}" srcOrd="9" destOrd="0" presId="urn:microsoft.com/office/officeart/2005/8/layout/gear1"/>
    <dgm:cxn modelId="{943916E8-988A-3343-A802-92CC236AF707}" type="presParOf" srcId="{9AD5F841-1644-F745-83AD-903712D602BD}" destId="{991CB461-F383-8545-B184-7225C072C437}" srcOrd="10" destOrd="0" presId="urn:microsoft.com/office/officeart/2005/8/layout/gear1"/>
    <dgm:cxn modelId="{960475D2-9C21-7F4F-968C-C73E1908B0FD}" type="presParOf" srcId="{9AD5F841-1644-F745-83AD-903712D602BD}" destId="{8AD453D9-FAC8-3D43-8209-1D212DA22FD3}" srcOrd="11" destOrd="0" presId="urn:microsoft.com/office/officeart/2005/8/layout/gear1"/>
    <dgm:cxn modelId="{69CB7766-DF87-F344-9033-153C9C1517EB}" type="presParOf" srcId="{9AD5F841-1644-F745-83AD-903712D602BD}" destId="{8D5FED02-9FA1-ED4A-AA97-23302950A17C}"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98B79B4-AFA4-4620-B6A6-D7E8BA0D4CEB}" type="doc">
      <dgm:prSet loTypeId="urn:microsoft.com/office/officeart/2005/8/layout/arrow2" loCatId="process" qsTypeId="urn:microsoft.com/office/officeart/2005/8/quickstyle/3D3" qsCatId="3D" csTypeId="urn:microsoft.com/office/officeart/2005/8/colors/colorful3" csCatId="colorful" phldr="1"/>
      <dgm:spPr/>
      <dgm:t>
        <a:bodyPr/>
        <a:lstStyle/>
        <a:p>
          <a:endParaRPr lang="en-US"/>
        </a:p>
      </dgm:t>
    </dgm:pt>
    <dgm:pt modelId="{5003D879-C4E2-4468-A794-28CFCE3FA77D}">
      <dgm:prSet/>
      <dgm:spPr/>
      <dgm:t>
        <a:bodyPr/>
        <a:lstStyle/>
        <a:p>
          <a:endParaRPr lang="en-US" dirty="0"/>
        </a:p>
      </dgm:t>
    </dgm:pt>
    <dgm:pt modelId="{C000B7BE-354A-4A7F-A09B-CD01A526D0C3}" type="sibTrans" cxnId="{6299C2E7-ED3C-4CC6-B280-52B80A72C4E9}">
      <dgm:prSet/>
      <dgm:spPr/>
      <dgm:t>
        <a:bodyPr/>
        <a:lstStyle/>
        <a:p>
          <a:endParaRPr lang="en-US"/>
        </a:p>
      </dgm:t>
    </dgm:pt>
    <dgm:pt modelId="{DBC2FDBA-BDE9-4006-AE4D-22FCD1CC2E51}" type="parTrans" cxnId="{6299C2E7-ED3C-4CC6-B280-52B80A72C4E9}">
      <dgm:prSet/>
      <dgm:spPr/>
      <dgm:t>
        <a:bodyPr/>
        <a:lstStyle/>
        <a:p>
          <a:endParaRPr lang="en-US"/>
        </a:p>
      </dgm:t>
    </dgm:pt>
    <dgm:pt modelId="{95A66D95-5630-4BFF-9299-482DD3A40F90}">
      <dgm:prSet/>
      <dgm:spPr/>
      <dgm:t>
        <a:bodyPr/>
        <a:lstStyle/>
        <a:p>
          <a:endParaRPr lang="en-US" dirty="0"/>
        </a:p>
      </dgm:t>
    </dgm:pt>
    <dgm:pt modelId="{8550C56B-FBD3-47F0-BA88-773476E890E0}" type="sibTrans" cxnId="{56961C37-3AC6-4DBD-B994-607D7F7B287A}">
      <dgm:prSet/>
      <dgm:spPr/>
      <dgm:t>
        <a:bodyPr/>
        <a:lstStyle/>
        <a:p>
          <a:endParaRPr lang="en-US"/>
        </a:p>
      </dgm:t>
    </dgm:pt>
    <dgm:pt modelId="{507B3356-E45F-4002-9926-8A2B64ABF3C8}" type="parTrans" cxnId="{56961C37-3AC6-4DBD-B994-607D7F7B287A}">
      <dgm:prSet/>
      <dgm:spPr/>
      <dgm:t>
        <a:bodyPr/>
        <a:lstStyle/>
        <a:p>
          <a:endParaRPr lang="en-US"/>
        </a:p>
      </dgm:t>
    </dgm:pt>
    <dgm:pt modelId="{149CEF8C-623B-4765-93F9-9D84BEC81B96}">
      <dgm:prSet phldrT="[Text]"/>
      <dgm:spPr/>
      <dgm:t>
        <a:bodyPr/>
        <a:lstStyle/>
        <a:p>
          <a:endParaRPr lang="en-US" dirty="0"/>
        </a:p>
      </dgm:t>
    </dgm:pt>
    <dgm:pt modelId="{ECCA4C21-5F57-4314-BE0D-4E1AC1819EF9}" type="sibTrans" cxnId="{287B261B-B9F7-4FBE-ACC1-8AE114BC3598}">
      <dgm:prSet/>
      <dgm:spPr/>
      <dgm:t>
        <a:bodyPr/>
        <a:lstStyle/>
        <a:p>
          <a:endParaRPr lang="en-US"/>
        </a:p>
      </dgm:t>
    </dgm:pt>
    <dgm:pt modelId="{4E5B3707-B630-4AA7-B699-4504D8EA4EB8}" type="parTrans" cxnId="{287B261B-B9F7-4FBE-ACC1-8AE114BC3598}">
      <dgm:prSet/>
      <dgm:spPr/>
      <dgm:t>
        <a:bodyPr/>
        <a:lstStyle/>
        <a:p>
          <a:endParaRPr lang="en-US"/>
        </a:p>
      </dgm:t>
    </dgm:pt>
    <dgm:pt modelId="{54B52159-26C7-4950-8376-DA706024EF2E}">
      <dgm:prSet phldrT="[Text]"/>
      <dgm:spPr/>
      <dgm:t>
        <a:bodyPr/>
        <a:lstStyle/>
        <a:p>
          <a:endParaRPr lang="en-US" dirty="0"/>
        </a:p>
      </dgm:t>
    </dgm:pt>
    <dgm:pt modelId="{9ABF2073-23E6-4D72-8820-1A474BBF1EEF}" type="sibTrans" cxnId="{873A50A0-0727-4064-B92D-CEFAF11FD364}">
      <dgm:prSet/>
      <dgm:spPr/>
      <dgm:t>
        <a:bodyPr/>
        <a:lstStyle/>
        <a:p>
          <a:endParaRPr lang="en-US"/>
        </a:p>
      </dgm:t>
    </dgm:pt>
    <dgm:pt modelId="{CC9D9FB8-847F-49AE-A240-9D77FE12DC41}" type="parTrans" cxnId="{873A50A0-0727-4064-B92D-CEFAF11FD364}">
      <dgm:prSet/>
      <dgm:spPr/>
      <dgm:t>
        <a:bodyPr/>
        <a:lstStyle/>
        <a:p>
          <a:endParaRPr lang="en-US"/>
        </a:p>
      </dgm:t>
    </dgm:pt>
    <dgm:pt modelId="{71EC39C0-ED3F-4FA1-8065-907154C9A799}">
      <dgm:prSet/>
      <dgm:spPr/>
      <dgm:t>
        <a:bodyPr/>
        <a:lstStyle/>
        <a:p>
          <a:endParaRPr lang="en-US"/>
        </a:p>
      </dgm:t>
    </dgm:pt>
    <dgm:pt modelId="{8C1704BD-9C56-4E07-8F9A-714CAA29BD43}">
      <dgm:prSet phldrT="[Text]"/>
      <dgm:spPr/>
      <dgm:t>
        <a:bodyPr/>
        <a:lstStyle/>
        <a:p>
          <a:endParaRPr lang="en-US" dirty="0">
            <a:solidFill>
              <a:schemeClr val="tx1">
                <a:hueOff val="0"/>
                <a:satOff val="0"/>
                <a:lumOff val="0"/>
                <a:alpha val="43000"/>
              </a:schemeClr>
            </a:solidFill>
          </a:endParaRPr>
        </a:p>
      </dgm:t>
    </dgm:pt>
    <dgm:pt modelId="{9BFE25B0-2200-4085-B1DC-944AAE3B6AC8}" type="sibTrans" cxnId="{66548DD0-1AD2-44A9-9F6C-078F42D440DD}">
      <dgm:prSet/>
      <dgm:spPr/>
      <dgm:t>
        <a:bodyPr/>
        <a:lstStyle/>
        <a:p>
          <a:endParaRPr lang="en-US"/>
        </a:p>
      </dgm:t>
    </dgm:pt>
    <dgm:pt modelId="{66438111-ED34-41B8-AF1E-AD08AD7E7DE3}" type="parTrans" cxnId="{66548DD0-1AD2-44A9-9F6C-078F42D440DD}">
      <dgm:prSet/>
      <dgm:spPr/>
      <dgm:t>
        <a:bodyPr/>
        <a:lstStyle/>
        <a:p>
          <a:endParaRPr lang="en-US"/>
        </a:p>
      </dgm:t>
    </dgm:pt>
    <dgm:pt modelId="{4FC7FE05-79D1-454C-B5CC-F6466923895B}" type="sibTrans" cxnId="{FCFAE379-978A-4D2A-BB89-384089CFCFCD}">
      <dgm:prSet/>
      <dgm:spPr/>
      <dgm:t>
        <a:bodyPr/>
        <a:lstStyle/>
        <a:p>
          <a:endParaRPr lang="en-US"/>
        </a:p>
      </dgm:t>
    </dgm:pt>
    <dgm:pt modelId="{0B9830EF-CC4D-4082-80F8-FD3154048980}" type="parTrans" cxnId="{FCFAE379-978A-4D2A-BB89-384089CFCFCD}">
      <dgm:prSet/>
      <dgm:spPr/>
      <dgm:t>
        <a:bodyPr/>
        <a:lstStyle/>
        <a:p>
          <a:endParaRPr lang="en-US"/>
        </a:p>
      </dgm:t>
    </dgm:pt>
    <dgm:pt modelId="{ECEE157F-6FE3-4176-9E76-A00FA5529676}" type="pres">
      <dgm:prSet presAssocID="{A98B79B4-AFA4-4620-B6A6-D7E8BA0D4CEB}" presName="arrowDiagram" presStyleCnt="0">
        <dgm:presLayoutVars>
          <dgm:chMax val="5"/>
          <dgm:dir/>
          <dgm:resizeHandles val="exact"/>
        </dgm:presLayoutVars>
      </dgm:prSet>
      <dgm:spPr/>
      <dgm:t>
        <a:bodyPr/>
        <a:lstStyle/>
        <a:p>
          <a:endParaRPr lang="en-US"/>
        </a:p>
      </dgm:t>
    </dgm:pt>
    <dgm:pt modelId="{3F6ED560-3291-4A1C-BC67-87BB56471A22}" type="pres">
      <dgm:prSet presAssocID="{A98B79B4-AFA4-4620-B6A6-D7E8BA0D4CEB}" presName="arrow" presStyleLbl="bgShp" presStyleIdx="0" presStyleCnt="1" custLinFactNeighborX="-22771" custLinFactNeighborY="-12239"/>
      <dgm:spPr>
        <a:solidFill>
          <a:schemeClr val="accent3">
            <a:tint val="40000"/>
            <a:hueOff val="0"/>
            <a:satOff val="0"/>
            <a:lumOff val="0"/>
            <a:alpha val="40000"/>
          </a:schemeClr>
        </a:solidFill>
      </dgm:spPr>
      <dgm:t>
        <a:bodyPr/>
        <a:lstStyle/>
        <a:p>
          <a:endParaRPr lang="en-US"/>
        </a:p>
      </dgm:t>
    </dgm:pt>
    <dgm:pt modelId="{04B2E3D8-7AA8-4504-A70A-0F2BD73AB81D}" type="pres">
      <dgm:prSet presAssocID="{A98B79B4-AFA4-4620-B6A6-D7E8BA0D4CEB}" presName="arrowDiagram5" presStyleCnt="0"/>
      <dgm:spPr/>
      <dgm:t>
        <a:bodyPr/>
        <a:lstStyle/>
        <a:p>
          <a:endParaRPr lang="en-US"/>
        </a:p>
      </dgm:t>
    </dgm:pt>
    <dgm:pt modelId="{DFC28BCB-C867-4987-8A2E-1B6FB0A7307F}" type="pres">
      <dgm:prSet presAssocID="{8C1704BD-9C56-4E07-8F9A-714CAA29BD43}" presName="bullet5a" presStyleLbl="node1" presStyleIdx="0" presStyleCnt="5"/>
      <dgm:spPr/>
      <dgm:t>
        <a:bodyPr/>
        <a:lstStyle/>
        <a:p>
          <a:endParaRPr lang="en-US"/>
        </a:p>
      </dgm:t>
    </dgm:pt>
    <dgm:pt modelId="{CCC5D3AF-C7DC-4C49-8B9C-A7AC395E67E3}" type="pres">
      <dgm:prSet presAssocID="{8C1704BD-9C56-4E07-8F9A-714CAA29BD43}" presName="textBox5a" presStyleLbl="revTx" presStyleIdx="0" presStyleCnt="5">
        <dgm:presLayoutVars>
          <dgm:bulletEnabled val="1"/>
        </dgm:presLayoutVars>
      </dgm:prSet>
      <dgm:spPr/>
      <dgm:t>
        <a:bodyPr/>
        <a:lstStyle/>
        <a:p>
          <a:endParaRPr lang="en-US"/>
        </a:p>
      </dgm:t>
    </dgm:pt>
    <dgm:pt modelId="{84204058-3309-43AE-BBE8-1691BE59EFB0}" type="pres">
      <dgm:prSet presAssocID="{54B52159-26C7-4950-8376-DA706024EF2E}" presName="bullet5b" presStyleLbl="node1" presStyleIdx="1" presStyleCnt="5"/>
      <dgm:spPr/>
      <dgm:t>
        <a:bodyPr/>
        <a:lstStyle/>
        <a:p>
          <a:endParaRPr lang="en-US"/>
        </a:p>
      </dgm:t>
    </dgm:pt>
    <dgm:pt modelId="{AB12127F-D7DB-4A3F-8FDE-5CB2E3A21A2F}" type="pres">
      <dgm:prSet presAssocID="{54B52159-26C7-4950-8376-DA706024EF2E}" presName="textBox5b" presStyleLbl="revTx" presStyleIdx="1" presStyleCnt="5">
        <dgm:presLayoutVars>
          <dgm:bulletEnabled val="1"/>
        </dgm:presLayoutVars>
      </dgm:prSet>
      <dgm:spPr/>
      <dgm:t>
        <a:bodyPr/>
        <a:lstStyle/>
        <a:p>
          <a:endParaRPr lang="en-US"/>
        </a:p>
      </dgm:t>
    </dgm:pt>
    <dgm:pt modelId="{75D3AB41-CC8F-4DF3-A9E0-BB4C151B0947}" type="pres">
      <dgm:prSet presAssocID="{149CEF8C-623B-4765-93F9-9D84BEC81B96}" presName="bullet5c" presStyleLbl="node1" presStyleIdx="2" presStyleCnt="5"/>
      <dgm:spPr/>
      <dgm:t>
        <a:bodyPr/>
        <a:lstStyle/>
        <a:p>
          <a:endParaRPr lang="en-US"/>
        </a:p>
      </dgm:t>
    </dgm:pt>
    <dgm:pt modelId="{5A7BC710-F568-4D4A-B761-FDC9BE5A30E8}" type="pres">
      <dgm:prSet presAssocID="{149CEF8C-623B-4765-93F9-9D84BEC81B96}" presName="textBox5c" presStyleLbl="revTx" presStyleIdx="2" presStyleCnt="5">
        <dgm:presLayoutVars>
          <dgm:bulletEnabled val="1"/>
        </dgm:presLayoutVars>
      </dgm:prSet>
      <dgm:spPr/>
      <dgm:t>
        <a:bodyPr/>
        <a:lstStyle/>
        <a:p>
          <a:endParaRPr lang="en-US"/>
        </a:p>
      </dgm:t>
    </dgm:pt>
    <dgm:pt modelId="{8BCF1781-07C1-4CBC-991E-1FA1A21FCA3D}" type="pres">
      <dgm:prSet presAssocID="{95A66D95-5630-4BFF-9299-482DD3A40F90}" presName="bullet5d" presStyleLbl="node1" presStyleIdx="3" presStyleCnt="5"/>
      <dgm:spPr/>
      <dgm:t>
        <a:bodyPr/>
        <a:lstStyle/>
        <a:p>
          <a:endParaRPr lang="en-US"/>
        </a:p>
      </dgm:t>
    </dgm:pt>
    <dgm:pt modelId="{AF93116E-E59E-4872-BA25-4A3F3672880B}" type="pres">
      <dgm:prSet presAssocID="{95A66D95-5630-4BFF-9299-482DD3A40F90}" presName="textBox5d" presStyleLbl="revTx" presStyleIdx="3" presStyleCnt="5">
        <dgm:presLayoutVars>
          <dgm:bulletEnabled val="1"/>
        </dgm:presLayoutVars>
      </dgm:prSet>
      <dgm:spPr/>
      <dgm:t>
        <a:bodyPr/>
        <a:lstStyle/>
        <a:p>
          <a:endParaRPr lang="en-US"/>
        </a:p>
      </dgm:t>
    </dgm:pt>
    <dgm:pt modelId="{F9F3B922-3E9C-4AA7-B36F-88D595AAABE5}" type="pres">
      <dgm:prSet presAssocID="{5003D879-C4E2-4468-A794-28CFCE3FA77D}" presName="bullet5e" presStyleLbl="node1" presStyleIdx="4" presStyleCnt="5"/>
      <dgm:spPr/>
      <dgm:t>
        <a:bodyPr/>
        <a:lstStyle/>
        <a:p>
          <a:endParaRPr lang="en-US"/>
        </a:p>
      </dgm:t>
    </dgm:pt>
    <dgm:pt modelId="{C63A8BD4-3AB7-4428-833E-7F843103FF84}" type="pres">
      <dgm:prSet presAssocID="{5003D879-C4E2-4468-A794-28CFCE3FA77D}" presName="textBox5e" presStyleLbl="revTx" presStyleIdx="4" presStyleCnt="5" custLinFactNeighborX="2975" custLinFactNeighborY="-5037">
        <dgm:presLayoutVars>
          <dgm:bulletEnabled val="1"/>
        </dgm:presLayoutVars>
      </dgm:prSet>
      <dgm:spPr/>
      <dgm:t>
        <a:bodyPr/>
        <a:lstStyle/>
        <a:p>
          <a:endParaRPr lang="en-US"/>
        </a:p>
      </dgm:t>
    </dgm:pt>
  </dgm:ptLst>
  <dgm:cxnLst>
    <dgm:cxn modelId="{B2184281-CDD5-5149-88D2-CF06092F033C}" type="presOf" srcId="{5003D879-C4E2-4468-A794-28CFCE3FA77D}" destId="{C63A8BD4-3AB7-4428-833E-7F843103FF84}" srcOrd="0" destOrd="0" presId="urn:microsoft.com/office/officeart/2005/8/layout/arrow2"/>
    <dgm:cxn modelId="{F7990E95-F962-6645-8A23-BD14D5AA4636}" type="presOf" srcId="{A98B79B4-AFA4-4620-B6A6-D7E8BA0D4CEB}" destId="{ECEE157F-6FE3-4176-9E76-A00FA5529676}" srcOrd="0" destOrd="0" presId="urn:microsoft.com/office/officeart/2005/8/layout/arrow2"/>
    <dgm:cxn modelId="{66548DD0-1AD2-44A9-9F6C-078F42D440DD}" srcId="{A98B79B4-AFA4-4620-B6A6-D7E8BA0D4CEB}" destId="{8C1704BD-9C56-4E07-8F9A-714CAA29BD43}" srcOrd="0" destOrd="0" parTransId="{66438111-ED34-41B8-AF1E-AD08AD7E7DE3}" sibTransId="{9BFE25B0-2200-4085-B1DC-944AAE3B6AC8}"/>
    <dgm:cxn modelId="{923B0A63-BAD4-9E44-B4B7-5865388E6116}" type="presOf" srcId="{71EC39C0-ED3F-4FA1-8065-907154C9A799}" destId="{CCC5D3AF-C7DC-4C49-8B9C-A7AC395E67E3}" srcOrd="0" destOrd="1" presId="urn:microsoft.com/office/officeart/2005/8/layout/arrow2"/>
    <dgm:cxn modelId="{873A50A0-0727-4064-B92D-CEFAF11FD364}" srcId="{A98B79B4-AFA4-4620-B6A6-D7E8BA0D4CEB}" destId="{54B52159-26C7-4950-8376-DA706024EF2E}" srcOrd="1" destOrd="0" parTransId="{CC9D9FB8-847F-49AE-A240-9D77FE12DC41}" sibTransId="{9ABF2073-23E6-4D72-8820-1A474BBF1EEF}"/>
    <dgm:cxn modelId="{5F5B5AF5-3060-614C-85E9-3930E16B5CDC}" type="presOf" srcId="{54B52159-26C7-4950-8376-DA706024EF2E}" destId="{AB12127F-D7DB-4A3F-8FDE-5CB2E3A21A2F}" srcOrd="0" destOrd="0" presId="urn:microsoft.com/office/officeart/2005/8/layout/arrow2"/>
    <dgm:cxn modelId="{B53AE4B5-F4CF-C348-9B3C-47439CC5A000}" type="presOf" srcId="{8C1704BD-9C56-4E07-8F9A-714CAA29BD43}" destId="{CCC5D3AF-C7DC-4C49-8B9C-A7AC395E67E3}" srcOrd="0" destOrd="0" presId="urn:microsoft.com/office/officeart/2005/8/layout/arrow2"/>
    <dgm:cxn modelId="{6299C2E7-ED3C-4CC6-B280-52B80A72C4E9}" srcId="{A98B79B4-AFA4-4620-B6A6-D7E8BA0D4CEB}" destId="{5003D879-C4E2-4468-A794-28CFCE3FA77D}" srcOrd="4" destOrd="0" parTransId="{DBC2FDBA-BDE9-4006-AE4D-22FCD1CC2E51}" sibTransId="{C000B7BE-354A-4A7F-A09B-CD01A526D0C3}"/>
    <dgm:cxn modelId="{FCFAE379-978A-4D2A-BB89-384089CFCFCD}" srcId="{8C1704BD-9C56-4E07-8F9A-714CAA29BD43}" destId="{71EC39C0-ED3F-4FA1-8065-907154C9A799}" srcOrd="0" destOrd="0" parTransId="{0B9830EF-CC4D-4082-80F8-FD3154048980}" sibTransId="{4FC7FE05-79D1-454C-B5CC-F6466923895B}"/>
    <dgm:cxn modelId="{8561D669-F0B8-794D-AC6B-257A23FF8E3C}" type="presOf" srcId="{149CEF8C-623B-4765-93F9-9D84BEC81B96}" destId="{5A7BC710-F568-4D4A-B761-FDC9BE5A30E8}" srcOrd="0" destOrd="0" presId="urn:microsoft.com/office/officeart/2005/8/layout/arrow2"/>
    <dgm:cxn modelId="{49D6DBCA-E02D-5E43-88E2-083A4FA2429A}" type="presOf" srcId="{95A66D95-5630-4BFF-9299-482DD3A40F90}" destId="{AF93116E-E59E-4872-BA25-4A3F3672880B}" srcOrd="0" destOrd="0" presId="urn:microsoft.com/office/officeart/2005/8/layout/arrow2"/>
    <dgm:cxn modelId="{287B261B-B9F7-4FBE-ACC1-8AE114BC3598}" srcId="{A98B79B4-AFA4-4620-B6A6-D7E8BA0D4CEB}" destId="{149CEF8C-623B-4765-93F9-9D84BEC81B96}" srcOrd="2" destOrd="0" parTransId="{4E5B3707-B630-4AA7-B699-4504D8EA4EB8}" sibTransId="{ECCA4C21-5F57-4314-BE0D-4E1AC1819EF9}"/>
    <dgm:cxn modelId="{56961C37-3AC6-4DBD-B994-607D7F7B287A}" srcId="{A98B79B4-AFA4-4620-B6A6-D7E8BA0D4CEB}" destId="{95A66D95-5630-4BFF-9299-482DD3A40F90}" srcOrd="3" destOrd="0" parTransId="{507B3356-E45F-4002-9926-8A2B64ABF3C8}" sibTransId="{8550C56B-FBD3-47F0-BA88-773476E890E0}"/>
    <dgm:cxn modelId="{E2F1A88F-48FC-C141-8A58-E1BB6119D63C}" type="presParOf" srcId="{ECEE157F-6FE3-4176-9E76-A00FA5529676}" destId="{3F6ED560-3291-4A1C-BC67-87BB56471A22}" srcOrd="0" destOrd="0" presId="urn:microsoft.com/office/officeart/2005/8/layout/arrow2"/>
    <dgm:cxn modelId="{8ED57FB8-8B47-FC42-9467-7DBCB1A91476}" type="presParOf" srcId="{ECEE157F-6FE3-4176-9E76-A00FA5529676}" destId="{04B2E3D8-7AA8-4504-A70A-0F2BD73AB81D}" srcOrd="1" destOrd="0" presId="urn:microsoft.com/office/officeart/2005/8/layout/arrow2"/>
    <dgm:cxn modelId="{1BED444C-C56B-3548-A1DF-BA44EC629F4B}" type="presParOf" srcId="{04B2E3D8-7AA8-4504-A70A-0F2BD73AB81D}" destId="{DFC28BCB-C867-4987-8A2E-1B6FB0A7307F}" srcOrd="0" destOrd="0" presId="urn:microsoft.com/office/officeart/2005/8/layout/arrow2"/>
    <dgm:cxn modelId="{D6960039-742A-6D45-A8AA-2F4949718BFE}" type="presParOf" srcId="{04B2E3D8-7AA8-4504-A70A-0F2BD73AB81D}" destId="{CCC5D3AF-C7DC-4C49-8B9C-A7AC395E67E3}" srcOrd="1" destOrd="0" presId="urn:microsoft.com/office/officeart/2005/8/layout/arrow2"/>
    <dgm:cxn modelId="{AC8F06A7-DCFD-FE44-8E7F-375BFF814BB4}" type="presParOf" srcId="{04B2E3D8-7AA8-4504-A70A-0F2BD73AB81D}" destId="{84204058-3309-43AE-BBE8-1691BE59EFB0}" srcOrd="2" destOrd="0" presId="urn:microsoft.com/office/officeart/2005/8/layout/arrow2"/>
    <dgm:cxn modelId="{96CE0B1B-2C37-D046-A81A-2579BDB99322}" type="presParOf" srcId="{04B2E3D8-7AA8-4504-A70A-0F2BD73AB81D}" destId="{AB12127F-D7DB-4A3F-8FDE-5CB2E3A21A2F}" srcOrd="3" destOrd="0" presId="urn:microsoft.com/office/officeart/2005/8/layout/arrow2"/>
    <dgm:cxn modelId="{9817A3F6-A834-5D42-A284-8BC2C2FA4064}" type="presParOf" srcId="{04B2E3D8-7AA8-4504-A70A-0F2BD73AB81D}" destId="{75D3AB41-CC8F-4DF3-A9E0-BB4C151B0947}" srcOrd="4" destOrd="0" presId="urn:microsoft.com/office/officeart/2005/8/layout/arrow2"/>
    <dgm:cxn modelId="{40C9EAAB-FB3D-6B4B-B5EA-85E2AB45945C}" type="presParOf" srcId="{04B2E3D8-7AA8-4504-A70A-0F2BD73AB81D}" destId="{5A7BC710-F568-4D4A-B761-FDC9BE5A30E8}" srcOrd="5" destOrd="0" presId="urn:microsoft.com/office/officeart/2005/8/layout/arrow2"/>
    <dgm:cxn modelId="{E036376F-BD0C-E241-8439-B067A73BDFD0}" type="presParOf" srcId="{04B2E3D8-7AA8-4504-A70A-0F2BD73AB81D}" destId="{8BCF1781-07C1-4CBC-991E-1FA1A21FCA3D}" srcOrd="6" destOrd="0" presId="urn:microsoft.com/office/officeart/2005/8/layout/arrow2"/>
    <dgm:cxn modelId="{F141FE84-DC2B-B243-B640-A098CD27E19B}" type="presParOf" srcId="{04B2E3D8-7AA8-4504-A70A-0F2BD73AB81D}" destId="{AF93116E-E59E-4872-BA25-4A3F3672880B}" srcOrd="7" destOrd="0" presId="urn:microsoft.com/office/officeart/2005/8/layout/arrow2"/>
    <dgm:cxn modelId="{60A84ACA-5E0F-6A41-8F62-EA5C0B518C70}" type="presParOf" srcId="{04B2E3D8-7AA8-4504-A70A-0F2BD73AB81D}" destId="{F9F3B922-3E9C-4AA7-B36F-88D595AAABE5}" srcOrd="8" destOrd="0" presId="urn:microsoft.com/office/officeart/2005/8/layout/arrow2"/>
    <dgm:cxn modelId="{C6E6B4F8-55AC-674B-A3ED-6349F50CD884}" type="presParOf" srcId="{04B2E3D8-7AA8-4504-A70A-0F2BD73AB81D}" destId="{C63A8BD4-3AB7-4428-833E-7F843103FF84}" srcOrd="9"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C9BD8EA-E59A-4BEA-8355-7F1579E9582A}" type="doc">
      <dgm:prSet loTypeId="urn:microsoft.com/office/officeart/2008/layout/AlternatingHexagons" loCatId="list" qsTypeId="urn:microsoft.com/office/officeart/2005/8/quickstyle/simple1" qsCatId="simple" csTypeId="urn:microsoft.com/office/officeart/2005/8/colors/accent1_3" csCatId="accent1" phldr="1"/>
      <dgm:spPr/>
      <dgm:t>
        <a:bodyPr/>
        <a:lstStyle/>
        <a:p>
          <a:endParaRPr lang="en-US"/>
        </a:p>
      </dgm:t>
    </dgm:pt>
    <dgm:pt modelId="{79244746-FCD9-4876-BBB3-D2B1AED00AC7}">
      <dgm:prSet phldrT="[Text]" custT="1"/>
      <dgm:spPr/>
      <dgm:t>
        <a:bodyPr/>
        <a:lstStyle/>
        <a:p>
          <a:r>
            <a:rPr lang="en-US" sz="1400" dirty="0" smtClean="0"/>
            <a:t>Asking and responding to questions</a:t>
          </a:r>
          <a:endParaRPr lang="en-US" sz="1400" dirty="0"/>
        </a:p>
      </dgm:t>
    </dgm:pt>
    <dgm:pt modelId="{9D2AF930-983B-41CC-8154-3ABBCAE0110C}" type="parTrans" cxnId="{3B874509-A45B-4318-BB8D-2B77181D4393}">
      <dgm:prSet/>
      <dgm:spPr/>
      <dgm:t>
        <a:bodyPr/>
        <a:lstStyle/>
        <a:p>
          <a:endParaRPr lang="en-US"/>
        </a:p>
      </dgm:t>
    </dgm:pt>
    <dgm:pt modelId="{6615B05C-08B3-49CF-A9F8-5F81973992C1}" type="sibTrans" cxnId="{3B874509-A45B-4318-BB8D-2B77181D4393}">
      <dgm:prSet custT="1"/>
      <dgm:spPr/>
      <dgm:t>
        <a:bodyPr/>
        <a:lstStyle/>
        <a:p>
          <a:r>
            <a:rPr lang="en-US" sz="1600" dirty="0" smtClean="0"/>
            <a:t>Expressing hopes and dreams, future</a:t>
          </a:r>
          <a:r>
            <a:rPr lang="en-US" sz="1600" baseline="0" dirty="0" smtClean="0"/>
            <a:t> plans</a:t>
          </a:r>
          <a:endParaRPr lang="en-US" sz="1600" dirty="0"/>
        </a:p>
      </dgm:t>
    </dgm:pt>
    <dgm:pt modelId="{5CC377CE-6EFB-4039-A785-D9EBEFD53B5C}">
      <dgm:prSet phldrT="[Text]" custT="1"/>
      <dgm:spPr/>
      <dgm:t>
        <a:bodyPr/>
        <a:lstStyle/>
        <a:p>
          <a:r>
            <a:rPr lang="en-US" sz="1600" dirty="0" smtClean="0"/>
            <a:t>Maintain a conversation in person &amp; virtually</a:t>
          </a:r>
          <a:endParaRPr lang="en-US" sz="1600" dirty="0"/>
        </a:p>
      </dgm:t>
    </dgm:pt>
    <dgm:pt modelId="{E37BAA8E-7162-46BE-AA72-37074D5624A7}" type="parTrans" cxnId="{88FE4029-231E-4BD5-AC62-5B1878C76922}">
      <dgm:prSet/>
      <dgm:spPr/>
      <dgm:t>
        <a:bodyPr/>
        <a:lstStyle/>
        <a:p>
          <a:endParaRPr lang="en-US"/>
        </a:p>
      </dgm:t>
    </dgm:pt>
    <dgm:pt modelId="{C0674C9A-ED1F-4B88-9E2E-05B18C21B7DB}" type="sibTrans" cxnId="{88FE4029-231E-4BD5-AC62-5B1878C76922}">
      <dgm:prSet/>
      <dgm:spPr/>
      <dgm:t>
        <a:bodyPr/>
        <a:lstStyle/>
        <a:p>
          <a:endParaRPr lang="en-US"/>
        </a:p>
      </dgm:t>
    </dgm:pt>
    <dgm:pt modelId="{A08ED80C-EAED-499A-88A6-F65F761EE64A}">
      <dgm:prSet phldrT="[Text]" custT="1"/>
      <dgm:spPr/>
      <dgm:t>
        <a:bodyPr/>
        <a:lstStyle/>
        <a:p>
          <a:r>
            <a:rPr lang="en-US" sz="1600" dirty="0" smtClean="0"/>
            <a:t>Describing people, places, things, how and how well</a:t>
          </a:r>
          <a:endParaRPr lang="en-US" sz="1600" dirty="0"/>
        </a:p>
      </dgm:t>
    </dgm:pt>
    <dgm:pt modelId="{13F6696C-4A34-47E7-B956-928ADD8E9B13}" type="parTrans" cxnId="{FAF2BEA9-8686-4F46-9E67-F02F6111FD4A}">
      <dgm:prSet/>
      <dgm:spPr/>
      <dgm:t>
        <a:bodyPr/>
        <a:lstStyle/>
        <a:p>
          <a:endParaRPr lang="en-US"/>
        </a:p>
      </dgm:t>
    </dgm:pt>
    <dgm:pt modelId="{7C6246DC-850F-455F-B770-853645EACAC6}" type="sibTrans" cxnId="{FAF2BEA9-8686-4F46-9E67-F02F6111FD4A}">
      <dgm:prSet/>
      <dgm:spPr/>
      <dgm:t>
        <a:bodyPr/>
        <a:lstStyle/>
        <a:p>
          <a:r>
            <a:rPr lang="en-US" dirty="0" smtClean="0"/>
            <a:t>Expressing feelings and emotions</a:t>
          </a:r>
          <a:endParaRPr lang="en-US" dirty="0"/>
        </a:p>
      </dgm:t>
    </dgm:pt>
    <dgm:pt modelId="{D47FD8D2-D7D5-42D0-B337-A4C53F69676E}">
      <dgm:prSet phldrT="[Text]" custT="1"/>
      <dgm:spPr/>
      <dgm:t>
        <a:bodyPr/>
        <a:lstStyle/>
        <a:p>
          <a:r>
            <a:rPr lang="en-US" sz="1600" dirty="0" smtClean="0"/>
            <a:t>Present information orally for an audience</a:t>
          </a:r>
          <a:endParaRPr lang="en-US" sz="1600" dirty="0"/>
        </a:p>
      </dgm:t>
    </dgm:pt>
    <dgm:pt modelId="{8677EC01-B04C-449C-B0B6-B6F3F033B858}" type="parTrans" cxnId="{F227CD7F-0BF6-4C74-A66E-59436D64F0C2}">
      <dgm:prSet/>
      <dgm:spPr/>
      <dgm:t>
        <a:bodyPr/>
        <a:lstStyle/>
        <a:p>
          <a:endParaRPr lang="en-US"/>
        </a:p>
      </dgm:t>
    </dgm:pt>
    <dgm:pt modelId="{7A68748C-566A-4F04-B6B1-65FC373D6A5F}" type="sibTrans" cxnId="{F227CD7F-0BF6-4C74-A66E-59436D64F0C2}">
      <dgm:prSet/>
      <dgm:spPr/>
      <dgm:t>
        <a:bodyPr/>
        <a:lstStyle/>
        <a:p>
          <a:endParaRPr lang="en-US"/>
        </a:p>
      </dgm:t>
    </dgm:pt>
    <dgm:pt modelId="{3F4D223E-B80D-4F37-AC2A-11D857B622F7}">
      <dgm:prSet phldrT="[Text]" custT="1"/>
      <dgm:spPr/>
      <dgm:t>
        <a:bodyPr/>
        <a:lstStyle/>
        <a:p>
          <a:r>
            <a:rPr lang="en-US" sz="1400" dirty="0" smtClean="0"/>
            <a:t>Expressing preferences and opinions</a:t>
          </a:r>
          <a:endParaRPr lang="en-US" sz="1400" dirty="0"/>
        </a:p>
      </dgm:t>
    </dgm:pt>
    <dgm:pt modelId="{FECBB48B-073A-4A2D-8D72-D004555ADFB5}" type="parTrans" cxnId="{5CFB34AE-0773-4930-BA18-FA6E715A88E1}">
      <dgm:prSet/>
      <dgm:spPr/>
      <dgm:t>
        <a:bodyPr/>
        <a:lstStyle/>
        <a:p>
          <a:endParaRPr lang="en-US"/>
        </a:p>
      </dgm:t>
    </dgm:pt>
    <dgm:pt modelId="{35687139-7F32-40F5-A275-0AAAAF91F904}" type="sibTrans" cxnId="{5CFB34AE-0773-4930-BA18-FA6E715A88E1}">
      <dgm:prSet custT="1"/>
      <dgm:spPr/>
      <dgm:t>
        <a:bodyPr/>
        <a:lstStyle/>
        <a:p>
          <a:r>
            <a:rPr lang="en-US" sz="1600" dirty="0" smtClean="0"/>
            <a:t>Telling and retelling stories</a:t>
          </a:r>
          <a:endParaRPr lang="en-US" sz="1600" dirty="0"/>
        </a:p>
      </dgm:t>
    </dgm:pt>
    <dgm:pt modelId="{C7F0EA2C-66D8-4C4E-8D87-46631D5B1B38}">
      <dgm:prSet phldrT="[Text]" custT="1"/>
      <dgm:spPr/>
      <dgm:t>
        <a:bodyPr/>
        <a:lstStyle/>
        <a:p>
          <a:r>
            <a:rPr lang="en-US" sz="1600" dirty="0" smtClean="0"/>
            <a:t>Interpret  authentic oral, written, visual  texts</a:t>
          </a:r>
          <a:endParaRPr lang="en-US" sz="1600" dirty="0"/>
        </a:p>
      </dgm:t>
    </dgm:pt>
    <dgm:pt modelId="{35F23305-9238-4F65-A0E0-2ADAB454A346}" type="parTrans" cxnId="{B015BC48-B10A-4CAD-973E-B2A5D66BAB01}">
      <dgm:prSet/>
      <dgm:spPr/>
      <dgm:t>
        <a:bodyPr/>
        <a:lstStyle/>
        <a:p>
          <a:endParaRPr lang="en-US"/>
        </a:p>
      </dgm:t>
    </dgm:pt>
    <dgm:pt modelId="{D60166A6-2A39-45BD-9C69-AD5AD8E8F8F1}" type="sibTrans" cxnId="{B015BC48-B10A-4CAD-973E-B2A5D66BAB01}">
      <dgm:prSet/>
      <dgm:spPr/>
      <dgm:t>
        <a:bodyPr/>
        <a:lstStyle/>
        <a:p>
          <a:endParaRPr lang="en-US"/>
        </a:p>
      </dgm:t>
    </dgm:pt>
    <dgm:pt modelId="{29469A0B-1C90-4C7D-A004-9F96FB4F14D3}">
      <dgm:prSet phldrT="[Text]"/>
      <dgm:spPr/>
      <dgm:t>
        <a:bodyPr/>
        <a:lstStyle/>
        <a:p>
          <a:endParaRPr lang="en-US" sz="1400" dirty="0"/>
        </a:p>
      </dgm:t>
    </dgm:pt>
    <dgm:pt modelId="{4B1C510B-3FA4-4599-BA57-C95DE4E98389}" type="parTrans" cxnId="{67F791BA-0A3F-4EAC-9C20-79A1C1A28AD7}">
      <dgm:prSet/>
      <dgm:spPr/>
      <dgm:t>
        <a:bodyPr/>
        <a:lstStyle/>
        <a:p>
          <a:endParaRPr lang="en-US"/>
        </a:p>
      </dgm:t>
    </dgm:pt>
    <dgm:pt modelId="{8B07ED4F-1E4A-4860-9B11-F13E8254FF75}" type="sibTrans" cxnId="{67F791BA-0A3F-4EAC-9C20-79A1C1A28AD7}">
      <dgm:prSet/>
      <dgm:spPr/>
      <dgm:t>
        <a:bodyPr/>
        <a:lstStyle/>
        <a:p>
          <a:endParaRPr lang="en-US"/>
        </a:p>
      </dgm:t>
    </dgm:pt>
    <dgm:pt modelId="{53594CD4-0FF4-42B8-AA20-17E2F9770048}" type="pres">
      <dgm:prSet presAssocID="{7C9BD8EA-E59A-4BEA-8355-7F1579E9582A}" presName="Name0" presStyleCnt="0">
        <dgm:presLayoutVars>
          <dgm:chMax/>
          <dgm:chPref/>
          <dgm:dir/>
          <dgm:animLvl val="lvl"/>
        </dgm:presLayoutVars>
      </dgm:prSet>
      <dgm:spPr/>
      <dgm:t>
        <a:bodyPr/>
        <a:lstStyle/>
        <a:p>
          <a:endParaRPr lang="en-US"/>
        </a:p>
      </dgm:t>
    </dgm:pt>
    <dgm:pt modelId="{3FC113A7-E9D4-4D18-AC37-ABC77A115756}" type="pres">
      <dgm:prSet presAssocID="{79244746-FCD9-4876-BBB3-D2B1AED00AC7}" presName="composite" presStyleCnt="0"/>
      <dgm:spPr/>
      <dgm:t>
        <a:bodyPr/>
        <a:lstStyle/>
        <a:p>
          <a:endParaRPr lang="en-US"/>
        </a:p>
      </dgm:t>
    </dgm:pt>
    <dgm:pt modelId="{F18B445D-5960-4905-9291-C4C38AC6A41E}" type="pres">
      <dgm:prSet presAssocID="{79244746-FCD9-4876-BBB3-D2B1AED00AC7}" presName="Parent1" presStyleLbl="node1" presStyleIdx="0" presStyleCnt="6" custScaleX="119228">
        <dgm:presLayoutVars>
          <dgm:chMax val="1"/>
          <dgm:chPref val="1"/>
          <dgm:bulletEnabled val="1"/>
        </dgm:presLayoutVars>
      </dgm:prSet>
      <dgm:spPr/>
      <dgm:t>
        <a:bodyPr/>
        <a:lstStyle/>
        <a:p>
          <a:endParaRPr lang="en-US"/>
        </a:p>
      </dgm:t>
    </dgm:pt>
    <dgm:pt modelId="{25248614-FACF-44C1-9868-CB72B1ADF03B}" type="pres">
      <dgm:prSet presAssocID="{79244746-FCD9-4876-BBB3-D2B1AED00AC7}" presName="Childtext1" presStyleLbl="revTx" presStyleIdx="0" presStyleCnt="3" custScaleX="88771">
        <dgm:presLayoutVars>
          <dgm:chMax val="0"/>
          <dgm:chPref val="0"/>
          <dgm:bulletEnabled val="1"/>
        </dgm:presLayoutVars>
      </dgm:prSet>
      <dgm:spPr/>
      <dgm:t>
        <a:bodyPr/>
        <a:lstStyle/>
        <a:p>
          <a:endParaRPr lang="en-US"/>
        </a:p>
      </dgm:t>
    </dgm:pt>
    <dgm:pt modelId="{28F69F58-C207-48AD-8FC8-D6FC8A805DEF}" type="pres">
      <dgm:prSet presAssocID="{79244746-FCD9-4876-BBB3-D2B1AED00AC7}" presName="BalanceSpacing" presStyleCnt="0"/>
      <dgm:spPr/>
      <dgm:t>
        <a:bodyPr/>
        <a:lstStyle/>
        <a:p>
          <a:endParaRPr lang="en-US"/>
        </a:p>
      </dgm:t>
    </dgm:pt>
    <dgm:pt modelId="{4A9857C5-F010-4E7E-BE65-E4A5D8A3B197}" type="pres">
      <dgm:prSet presAssocID="{79244746-FCD9-4876-BBB3-D2B1AED00AC7}" presName="BalanceSpacing1" presStyleCnt="0"/>
      <dgm:spPr/>
      <dgm:t>
        <a:bodyPr/>
        <a:lstStyle/>
        <a:p>
          <a:endParaRPr lang="en-US"/>
        </a:p>
      </dgm:t>
    </dgm:pt>
    <dgm:pt modelId="{D0340248-E04A-4780-B24D-2CD7B4026E84}" type="pres">
      <dgm:prSet presAssocID="{6615B05C-08B3-49CF-A9F8-5F81973992C1}" presName="Accent1Text" presStyleLbl="node1" presStyleIdx="1" presStyleCnt="6"/>
      <dgm:spPr/>
      <dgm:t>
        <a:bodyPr/>
        <a:lstStyle/>
        <a:p>
          <a:endParaRPr lang="en-US"/>
        </a:p>
      </dgm:t>
    </dgm:pt>
    <dgm:pt modelId="{95B42514-82C9-4F94-B876-4A2934525F60}" type="pres">
      <dgm:prSet presAssocID="{6615B05C-08B3-49CF-A9F8-5F81973992C1}" presName="spaceBetweenRectangles" presStyleCnt="0"/>
      <dgm:spPr/>
      <dgm:t>
        <a:bodyPr/>
        <a:lstStyle/>
        <a:p>
          <a:endParaRPr lang="en-US"/>
        </a:p>
      </dgm:t>
    </dgm:pt>
    <dgm:pt modelId="{CC5057D7-8985-4BC2-A9B0-D64938BA992E}" type="pres">
      <dgm:prSet presAssocID="{A08ED80C-EAED-499A-88A6-F65F761EE64A}" presName="composite" presStyleCnt="0"/>
      <dgm:spPr/>
      <dgm:t>
        <a:bodyPr/>
        <a:lstStyle/>
        <a:p>
          <a:endParaRPr lang="en-US"/>
        </a:p>
      </dgm:t>
    </dgm:pt>
    <dgm:pt modelId="{B7BF4CE1-8942-46E4-9F74-AE6A84548930}" type="pres">
      <dgm:prSet presAssocID="{A08ED80C-EAED-499A-88A6-F65F761EE64A}" presName="Parent1" presStyleLbl="node1" presStyleIdx="2" presStyleCnt="6" custScaleX="125354" custLinFactNeighborX="2630" custLinFactNeighborY="-1525">
        <dgm:presLayoutVars>
          <dgm:chMax val="1"/>
          <dgm:chPref val="1"/>
          <dgm:bulletEnabled val="1"/>
        </dgm:presLayoutVars>
      </dgm:prSet>
      <dgm:spPr/>
      <dgm:t>
        <a:bodyPr/>
        <a:lstStyle/>
        <a:p>
          <a:endParaRPr lang="en-US"/>
        </a:p>
      </dgm:t>
    </dgm:pt>
    <dgm:pt modelId="{0209900C-CC87-4014-A1F6-67BE6052C368}" type="pres">
      <dgm:prSet presAssocID="{A08ED80C-EAED-499A-88A6-F65F761EE64A}" presName="Childtext1" presStyleLbl="revTx" presStyleIdx="1" presStyleCnt="3" custScaleX="89710">
        <dgm:presLayoutVars>
          <dgm:chMax val="0"/>
          <dgm:chPref val="0"/>
          <dgm:bulletEnabled val="1"/>
        </dgm:presLayoutVars>
      </dgm:prSet>
      <dgm:spPr/>
      <dgm:t>
        <a:bodyPr/>
        <a:lstStyle/>
        <a:p>
          <a:endParaRPr lang="en-US"/>
        </a:p>
      </dgm:t>
    </dgm:pt>
    <dgm:pt modelId="{37B2202A-6FEE-4CF0-A645-E8C7698CAF9A}" type="pres">
      <dgm:prSet presAssocID="{A08ED80C-EAED-499A-88A6-F65F761EE64A}" presName="BalanceSpacing" presStyleCnt="0"/>
      <dgm:spPr/>
      <dgm:t>
        <a:bodyPr/>
        <a:lstStyle/>
        <a:p>
          <a:endParaRPr lang="en-US"/>
        </a:p>
      </dgm:t>
    </dgm:pt>
    <dgm:pt modelId="{53FD4707-F4FF-4CB4-B4E9-C9F2F619DD92}" type="pres">
      <dgm:prSet presAssocID="{A08ED80C-EAED-499A-88A6-F65F761EE64A}" presName="BalanceSpacing1" presStyleCnt="0"/>
      <dgm:spPr/>
      <dgm:t>
        <a:bodyPr/>
        <a:lstStyle/>
        <a:p>
          <a:endParaRPr lang="en-US"/>
        </a:p>
      </dgm:t>
    </dgm:pt>
    <dgm:pt modelId="{613D503E-3CAF-4DD5-BBC2-174E82A2BAA3}" type="pres">
      <dgm:prSet presAssocID="{7C6246DC-850F-455F-B770-853645EACAC6}" presName="Accent1Text" presStyleLbl="node1" presStyleIdx="3" presStyleCnt="6"/>
      <dgm:spPr/>
      <dgm:t>
        <a:bodyPr/>
        <a:lstStyle/>
        <a:p>
          <a:endParaRPr lang="en-US"/>
        </a:p>
      </dgm:t>
    </dgm:pt>
    <dgm:pt modelId="{8EE89660-0416-438F-99DE-1F295541D223}" type="pres">
      <dgm:prSet presAssocID="{7C6246DC-850F-455F-B770-853645EACAC6}" presName="spaceBetweenRectangles" presStyleCnt="0"/>
      <dgm:spPr/>
      <dgm:t>
        <a:bodyPr/>
        <a:lstStyle/>
        <a:p>
          <a:endParaRPr lang="en-US"/>
        </a:p>
      </dgm:t>
    </dgm:pt>
    <dgm:pt modelId="{D8EFF227-C307-4CFE-BD17-D9947EAA0240}" type="pres">
      <dgm:prSet presAssocID="{3F4D223E-B80D-4F37-AC2A-11D857B622F7}" presName="composite" presStyleCnt="0"/>
      <dgm:spPr/>
      <dgm:t>
        <a:bodyPr/>
        <a:lstStyle/>
        <a:p>
          <a:endParaRPr lang="en-US"/>
        </a:p>
      </dgm:t>
    </dgm:pt>
    <dgm:pt modelId="{C335628D-8205-430E-8FC7-B43E31A8534B}" type="pres">
      <dgm:prSet presAssocID="{3F4D223E-B80D-4F37-AC2A-11D857B622F7}" presName="Parent1" presStyleLbl="node1" presStyleIdx="4" presStyleCnt="6" custScaleX="122032">
        <dgm:presLayoutVars>
          <dgm:chMax val="1"/>
          <dgm:chPref val="1"/>
          <dgm:bulletEnabled val="1"/>
        </dgm:presLayoutVars>
      </dgm:prSet>
      <dgm:spPr/>
      <dgm:t>
        <a:bodyPr/>
        <a:lstStyle/>
        <a:p>
          <a:endParaRPr lang="en-US"/>
        </a:p>
      </dgm:t>
    </dgm:pt>
    <dgm:pt modelId="{6C0E444C-0DF4-4672-B1B0-CECE2F94DA4A}" type="pres">
      <dgm:prSet presAssocID="{3F4D223E-B80D-4F37-AC2A-11D857B622F7}" presName="Childtext1" presStyleLbl="revTx" presStyleIdx="2" presStyleCnt="3" custScaleX="77718">
        <dgm:presLayoutVars>
          <dgm:chMax val="0"/>
          <dgm:chPref val="0"/>
          <dgm:bulletEnabled val="1"/>
        </dgm:presLayoutVars>
      </dgm:prSet>
      <dgm:spPr/>
      <dgm:t>
        <a:bodyPr/>
        <a:lstStyle/>
        <a:p>
          <a:endParaRPr lang="en-US"/>
        </a:p>
      </dgm:t>
    </dgm:pt>
    <dgm:pt modelId="{11C84A11-7D02-426F-9306-48A7FA3D748B}" type="pres">
      <dgm:prSet presAssocID="{3F4D223E-B80D-4F37-AC2A-11D857B622F7}" presName="BalanceSpacing" presStyleCnt="0"/>
      <dgm:spPr/>
      <dgm:t>
        <a:bodyPr/>
        <a:lstStyle/>
        <a:p>
          <a:endParaRPr lang="en-US"/>
        </a:p>
      </dgm:t>
    </dgm:pt>
    <dgm:pt modelId="{9850AE09-89E5-4C1B-AC82-07A7CD058C56}" type="pres">
      <dgm:prSet presAssocID="{3F4D223E-B80D-4F37-AC2A-11D857B622F7}" presName="BalanceSpacing1" presStyleCnt="0"/>
      <dgm:spPr/>
      <dgm:t>
        <a:bodyPr/>
        <a:lstStyle/>
        <a:p>
          <a:endParaRPr lang="en-US"/>
        </a:p>
      </dgm:t>
    </dgm:pt>
    <dgm:pt modelId="{2F0480AF-EC5D-4808-AD4D-651356593208}" type="pres">
      <dgm:prSet presAssocID="{35687139-7F32-40F5-A275-0AAAAF91F904}" presName="Accent1Text" presStyleLbl="node1" presStyleIdx="5" presStyleCnt="6"/>
      <dgm:spPr/>
      <dgm:t>
        <a:bodyPr/>
        <a:lstStyle/>
        <a:p>
          <a:endParaRPr lang="en-US"/>
        </a:p>
      </dgm:t>
    </dgm:pt>
  </dgm:ptLst>
  <dgm:cxnLst>
    <dgm:cxn modelId="{F227CD7F-0BF6-4C74-A66E-59436D64F0C2}" srcId="{A08ED80C-EAED-499A-88A6-F65F761EE64A}" destId="{D47FD8D2-D7D5-42D0-B337-A4C53F69676E}" srcOrd="0" destOrd="0" parTransId="{8677EC01-B04C-449C-B0B6-B6F3F033B858}" sibTransId="{7A68748C-566A-4F04-B6B1-65FC373D6A5F}"/>
    <dgm:cxn modelId="{06CE1CE3-A869-034C-917C-D0690060B7DE}" type="presOf" srcId="{6615B05C-08B3-49CF-A9F8-5F81973992C1}" destId="{D0340248-E04A-4780-B24D-2CD7B4026E84}" srcOrd="0" destOrd="0" presId="urn:microsoft.com/office/officeart/2008/layout/AlternatingHexagons"/>
    <dgm:cxn modelId="{FAF2BEA9-8686-4F46-9E67-F02F6111FD4A}" srcId="{7C9BD8EA-E59A-4BEA-8355-7F1579E9582A}" destId="{A08ED80C-EAED-499A-88A6-F65F761EE64A}" srcOrd="1" destOrd="0" parTransId="{13F6696C-4A34-47E7-B956-928ADD8E9B13}" sibTransId="{7C6246DC-850F-455F-B770-853645EACAC6}"/>
    <dgm:cxn modelId="{888A1CA6-22A0-5447-9171-B11E76660502}" type="presOf" srcId="{A08ED80C-EAED-499A-88A6-F65F761EE64A}" destId="{B7BF4CE1-8942-46E4-9F74-AE6A84548930}" srcOrd="0" destOrd="0" presId="urn:microsoft.com/office/officeart/2008/layout/AlternatingHexagons"/>
    <dgm:cxn modelId="{7DF6D797-426E-2E43-A16D-A3695F1AA3B5}" type="presOf" srcId="{7C6246DC-850F-455F-B770-853645EACAC6}" destId="{613D503E-3CAF-4DD5-BBC2-174E82A2BAA3}" srcOrd="0" destOrd="0" presId="urn:microsoft.com/office/officeart/2008/layout/AlternatingHexagons"/>
    <dgm:cxn modelId="{B015BC48-B10A-4CAD-973E-B2A5D66BAB01}" srcId="{3F4D223E-B80D-4F37-AC2A-11D857B622F7}" destId="{C7F0EA2C-66D8-4C4E-8D87-46631D5B1B38}" srcOrd="0" destOrd="0" parTransId="{35F23305-9238-4F65-A0E0-2ADAB454A346}" sibTransId="{D60166A6-2A39-45BD-9C69-AD5AD8E8F8F1}"/>
    <dgm:cxn modelId="{972746A9-98E2-EB42-8E7A-B6C8A83DC8D1}" type="presOf" srcId="{29469A0B-1C90-4C7D-A004-9F96FB4F14D3}" destId="{0209900C-CC87-4014-A1F6-67BE6052C368}" srcOrd="0" destOrd="1" presId="urn:microsoft.com/office/officeart/2008/layout/AlternatingHexagons"/>
    <dgm:cxn modelId="{85787185-31E1-EC4B-9D33-62C148C1C9D1}" type="presOf" srcId="{5CC377CE-6EFB-4039-A785-D9EBEFD53B5C}" destId="{25248614-FACF-44C1-9868-CB72B1ADF03B}" srcOrd="0" destOrd="0" presId="urn:microsoft.com/office/officeart/2008/layout/AlternatingHexagons"/>
    <dgm:cxn modelId="{230E337B-BA2A-A241-BBC1-D94EF695FD92}" type="presOf" srcId="{3F4D223E-B80D-4F37-AC2A-11D857B622F7}" destId="{C335628D-8205-430E-8FC7-B43E31A8534B}" srcOrd="0" destOrd="0" presId="urn:microsoft.com/office/officeart/2008/layout/AlternatingHexagons"/>
    <dgm:cxn modelId="{88FE4029-231E-4BD5-AC62-5B1878C76922}" srcId="{79244746-FCD9-4876-BBB3-D2B1AED00AC7}" destId="{5CC377CE-6EFB-4039-A785-D9EBEFD53B5C}" srcOrd="0" destOrd="0" parTransId="{E37BAA8E-7162-46BE-AA72-37074D5624A7}" sibTransId="{C0674C9A-ED1F-4B88-9E2E-05B18C21B7DB}"/>
    <dgm:cxn modelId="{0B5F6BC3-D92F-B742-BEE0-3B287908A28B}" type="presOf" srcId="{35687139-7F32-40F5-A275-0AAAAF91F904}" destId="{2F0480AF-EC5D-4808-AD4D-651356593208}" srcOrd="0" destOrd="0" presId="urn:microsoft.com/office/officeart/2008/layout/AlternatingHexagons"/>
    <dgm:cxn modelId="{67F791BA-0A3F-4EAC-9C20-79A1C1A28AD7}" srcId="{A08ED80C-EAED-499A-88A6-F65F761EE64A}" destId="{29469A0B-1C90-4C7D-A004-9F96FB4F14D3}" srcOrd="1" destOrd="0" parTransId="{4B1C510B-3FA4-4599-BA57-C95DE4E98389}" sibTransId="{8B07ED4F-1E4A-4860-9B11-F13E8254FF75}"/>
    <dgm:cxn modelId="{F9FEDA60-F9A8-1A44-83CF-38715EC3D023}" type="presOf" srcId="{7C9BD8EA-E59A-4BEA-8355-7F1579E9582A}" destId="{53594CD4-0FF4-42B8-AA20-17E2F9770048}" srcOrd="0" destOrd="0" presId="urn:microsoft.com/office/officeart/2008/layout/AlternatingHexagons"/>
    <dgm:cxn modelId="{7FE617CC-F35A-6345-9CA4-69523BB659EC}" type="presOf" srcId="{79244746-FCD9-4876-BBB3-D2B1AED00AC7}" destId="{F18B445D-5960-4905-9291-C4C38AC6A41E}" srcOrd="0" destOrd="0" presId="urn:microsoft.com/office/officeart/2008/layout/AlternatingHexagons"/>
    <dgm:cxn modelId="{3B874509-A45B-4318-BB8D-2B77181D4393}" srcId="{7C9BD8EA-E59A-4BEA-8355-7F1579E9582A}" destId="{79244746-FCD9-4876-BBB3-D2B1AED00AC7}" srcOrd="0" destOrd="0" parTransId="{9D2AF930-983B-41CC-8154-3ABBCAE0110C}" sibTransId="{6615B05C-08B3-49CF-A9F8-5F81973992C1}"/>
    <dgm:cxn modelId="{C806A85B-7335-0741-9257-0D2C982B3F8B}" type="presOf" srcId="{C7F0EA2C-66D8-4C4E-8D87-46631D5B1B38}" destId="{6C0E444C-0DF4-4672-B1B0-CECE2F94DA4A}" srcOrd="0" destOrd="0" presId="urn:microsoft.com/office/officeart/2008/layout/AlternatingHexagons"/>
    <dgm:cxn modelId="{5CFB34AE-0773-4930-BA18-FA6E715A88E1}" srcId="{7C9BD8EA-E59A-4BEA-8355-7F1579E9582A}" destId="{3F4D223E-B80D-4F37-AC2A-11D857B622F7}" srcOrd="2" destOrd="0" parTransId="{FECBB48B-073A-4A2D-8D72-D004555ADFB5}" sibTransId="{35687139-7F32-40F5-A275-0AAAAF91F904}"/>
    <dgm:cxn modelId="{71AD3B6E-C616-474E-B32D-3601EAA8EBF7}" type="presOf" srcId="{D47FD8D2-D7D5-42D0-B337-A4C53F69676E}" destId="{0209900C-CC87-4014-A1F6-67BE6052C368}" srcOrd="0" destOrd="0" presId="urn:microsoft.com/office/officeart/2008/layout/AlternatingHexagons"/>
    <dgm:cxn modelId="{E9233120-A8B0-5047-9EC9-45FD0715A2B3}" type="presParOf" srcId="{53594CD4-0FF4-42B8-AA20-17E2F9770048}" destId="{3FC113A7-E9D4-4D18-AC37-ABC77A115756}" srcOrd="0" destOrd="0" presId="urn:microsoft.com/office/officeart/2008/layout/AlternatingHexagons"/>
    <dgm:cxn modelId="{971D3110-8C48-4140-A201-24EE4447C511}" type="presParOf" srcId="{3FC113A7-E9D4-4D18-AC37-ABC77A115756}" destId="{F18B445D-5960-4905-9291-C4C38AC6A41E}" srcOrd="0" destOrd="0" presId="urn:microsoft.com/office/officeart/2008/layout/AlternatingHexagons"/>
    <dgm:cxn modelId="{11010EC6-2BED-DD49-A38A-A2E056EF36D4}" type="presParOf" srcId="{3FC113A7-E9D4-4D18-AC37-ABC77A115756}" destId="{25248614-FACF-44C1-9868-CB72B1ADF03B}" srcOrd="1" destOrd="0" presId="urn:microsoft.com/office/officeart/2008/layout/AlternatingHexagons"/>
    <dgm:cxn modelId="{8515F016-A631-394F-B240-837D41164A68}" type="presParOf" srcId="{3FC113A7-E9D4-4D18-AC37-ABC77A115756}" destId="{28F69F58-C207-48AD-8FC8-D6FC8A805DEF}" srcOrd="2" destOrd="0" presId="urn:microsoft.com/office/officeart/2008/layout/AlternatingHexagons"/>
    <dgm:cxn modelId="{C881583A-3A4F-2444-AE96-E1907D64F2BF}" type="presParOf" srcId="{3FC113A7-E9D4-4D18-AC37-ABC77A115756}" destId="{4A9857C5-F010-4E7E-BE65-E4A5D8A3B197}" srcOrd="3" destOrd="0" presId="urn:microsoft.com/office/officeart/2008/layout/AlternatingHexagons"/>
    <dgm:cxn modelId="{EE9608C7-1223-D349-95A4-F7F7DDC8C3FB}" type="presParOf" srcId="{3FC113A7-E9D4-4D18-AC37-ABC77A115756}" destId="{D0340248-E04A-4780-B24D-2CD7B4026E84}" srcOrd="4" destOrd="0" presId="urn:microsoft.com/office/officeart/2008/layout/AlternatingHexagons"/>
    <dgm:cxn modelId="{911672B8-DE0E-4247-81BD-AC4C60843BF8}" type="presParOf" srcId="{53594CD4-0FF4-42B8-AA20-17E2F9770048}" destId="{95B42514-82C9-4F94-B876-4A2934525F60}" srcOrd="1" destOrd="0" presId="urn:microsoft.com/office/officeart/2008/layout/AlternatingHexagons"/>
    <dgm:cxn modelId="{6AE1C85D-1D9E-B642-B575-60715D13A5A0}" type="presParOf" srcId="{53594CD4-0FF4-42B8-AA20-17E2F9770048}" destId="{CC5057D7-8985-4BC2-A9B0-D64938BA992E}" srcOrd="2" destOrd="0" presId="urn:microsoft.com/office/officeart/2008/layout/AlternatingHexagons"/>
    <dgm:cxn modelId="{E7478486-A61B-4F4D-927A-081B1C82A8C0}" type="presParOf" srcId="{CC5057D7-8985-4BC2-A9B0-D64938BA992E}" destId="{B7BF4CE1-8942-46E4-9F74-AE6A84548930}" srcOrd="0" destOrd="0" presId="urn:microsoft.com/office/officeart/2008/layout/AlternatingHexagons"/>
    <dgm:cxn modelId="{088EC7E8-1C81-1A47-8912-A22E40E567D3}" type="presParOf" srcId="{CC5057D7-8985-4BC2-A9B0-D64938BA992E}" destId="{0209900C-CC87-4014-A1F6-67BE6052C368}" srcOrd="1" destOrd="0" presId="urn:microsoft.com/office/officeart/2008/layout/AlternatingHexagons"/>
    <dgm:cxn modelId="{4A041DCE-BF6F-164B-A058-53010DF164F5}" type="presParOf" srcId="{CC5057D7-8985-4BC2-A9B0-D64938BA992E}" destId="{37B2202A-6FEE-4CF0-A645-E8C7698CAF9A}" srcOrd="2" destOrd="0" presId="urn:microsoft.com/office/officeart/2008/layout/AlternatingHexagons"/>
    <dgm:cxn modelId="{8E537110-1027-604C-851E-FFD01B33D6BB}" type="presParOf" srcId="{CC5057D7-8985-4BC2-A9B0-D64938BA992E}" destId="{53FD4707-F4FF-4CB4-B4E9-C9F2F619DD92}" srcOrd="3" destOrd="0" presId="urn:microsoft.com/office/officeart/2008/layout/AlternatingHexagons"/>
    <dgm:cxn modelId="{7A013741-2E6E-6B42-972C-FF610048FC73}" type="presParOf" srcId="{CC5057D7-8985-4BC2-A9B0-D64938BA992E}" destId="{613D503E-3CAF-4DD5-BBC2-174E82A2BAA3}" srcOrd="4" destOrd="0" presId="urn:microsoft.com/office/officeart/2008/layout/AlternatingHexagons"/>
    <dgm:cxn modelId="{3752FBE6-05D8-8146-BD61-5C7BC7C21C61}" type="presParOf" srcId="{53594CD4-0FF4-42B8-AA20-17E2F9770048}" destId="{8EE89660-0416-438F-99DE-1F295541D223}" srcOrd="3" destOrd="0" presId="urn:microsoft.com/office/officeart/2008/layout/AlternatingHexagons"/>
    <dgm:cxn modelId="{A05A9BEC-CB34-7B46-8BD8-69587BD0A079}" type="presParOf" srcId="{53594CD4-0FF4-42B8-AA20-17E2F9770048}" destId="{D8EFF227-C307-4CFE-BD17-D9947EAA0240}" srcOrd="4" destOrd="0" presId="urn:microsoft.com/office/officeart/2008/layout/AlternatingHexagons"/>
    <dgm:cxn modelId="{15D68760-2A52-864B-A6D5-77D1B0BDEF8D}" type="presParOf" srcId="{D8EFF227-C307-4CFE-BD17-D9947EAA0240}" destId="{C335628D-8205-430E-8FC7-B43E31A8534B}" srcOrd="0" destOrd="0" presId="urn:microsoft.com/office/officeart/2008/layout/AlternatingHexagons"/>
    <dgm:cxn modelId="{98B5544D-AE25-BB4B-BA13-3264F6D2E791}" type="presParOf" srcId="{D8EFF227-C307-4CFE-BD17-D9947EAA0240}" destId="{6C0E444C-0DF4-4672-B1B0-CECE2F94DA4A}" srcOrd="1" destOrd="0" presId="urn:microsoft.com/office/officeart/2008/layout/AlternatingHexagons"/>
    <dgm:cxn modelId="{87C633B7-DB25-834A-9CFC-034982591EEE}" type="presParOf" srcId="{D8EFF227-C307-4CFE-BD17-D9947EAA0240}" destId="{11C84A11-7D02-426F-9306-48A7FA3D748B}" srcOrd="2" destOrd="0" presId="urn:microsoft.com/office/officeart/2008/layout/AlternatingHexagons"/>
    <dgm:cxn modelId="{C271AC4F-E41C-E347-ACA8-A6E7FE3A9786}" type="presParOf" srcId="{D8EFF227-C307-4CFE-BD17-D9947EAA0240}" destId="{9850AE09-89E5-4C1B-AC82-07A7CD058C56}" srcOrd="3" destOrd="0" presId="urn:microsoft.com/office/officeart/2008/layout/AlternatingHexagons"/>
    <dgm:cxn modelId="{E517598C-D8CC-0648-9F87-EEE3F0A3A88C}" type="presParOf" srcId="{D8EFF227-C307-4CFE-BD17-D9947EAA0240}" destId="{2F0480AF-EC5D-4808-AD4D-651356593208}"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6ED560-3291-4A1C-BC67-87BB56471A22}">
      <dsp:nvSpPr>
        <dsp:cNvPr id="0" name=""/>
        <dsp:cNvSpPr/>
      </dsp:nvSpPr>
      <dsp:spPr>
        <a:xfrm>
          <a:off x="44760" y="0"/>
          <a:ext cx="7521745" cy="4701091"/>
        </a:xfrm>
        <a:prstGeom prst="swooshArrow">
          <a:avLst>
            <a:gd name="adj1" fmla="val 25000"/>
            <a:gd name="adj2" fmla="val 25000"/>
          </a:avLst>
        </a:prstGeom>
        <a:solidFill>
          <a:schemeClr val="accent1">
            <a:tint val="55000"/>
            <a:hueOff val="0"/>
            <a:satOff val="0"/>
            <a:lumOff val="0"/>
            <a:alphaOff val="0"/>
          </a:schemeClr>
        </a:solidFill>
        <a:ln w="10000" cap="flat" cmpd="sng" algn="ctr">
          <a:solidFill>
            <a:schemeClr val="dk1">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DFC28BCB-C867-4987-8A2E-1B6FB0A7307F}">
      <dsp:nvSpPr>
        <dsp:cNvPr id="0" name=""/>
        <dsp:cNvSpPr/>
      </dsp:nvSpPr>
      <dsp:spPr>
        <a:xfrm>
          <a:off x="785652" y="3495731"/>
          <a:ext cx="173000" cy="173000"/>
        </a:xfrm>
        <a:prstGeom prst="ellipse">
          <a:avLst/>
        </a:prstGeom>
        <a:solidFill>
          <a:schemeClr val="accent1">
            <a:shade val="50000"/>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CC5D3AF-C7DC-4C49-8B9C-A7AC395E67E3}">
      <dsp:nvSpPr>
        <dsp:cNvPr id="0" name=""/>
        <dsp:cNvSpPr/>
      </dsp:nvSpPr>
      <dsp:spPr>
        <a:xfrm>
          <a:off x="872152" y="3582231"/>
          <a:ext cx="985348" cy="1118859"/>
        </a:xfrm>
        <a:prstGeom prst="rect">
          <a:avLst/>
        </a:prstGeom>
        <a:noFill/>
        <a:ln w="100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91669" tIns="0" rIns="0" bIns="0" numCol="1" spcCol="1270" anchor="t" anchorCtr="0">
          <a:noAutofit/>
        </a:bodyPr>
        <a:lstStyle/>
        <a:p>
          <a:pPr lvl="0" algn="l" defTabSz="666750">
            <a:lnSpc>
              <a:spcPct val="90000"/>
            </a:lnSpc>
            <a:spcBef>
              <a:spcPct val="0"/>
            </a:spcBef>
            <a:spcAft>
              <a:spcPct val="35000"/>
            </a:spcAft>
          </a:pPr>
          <a:r>
            <a:rPr lang="en-US" sz="1500" kern="1200" dirty="0" smtClean="0"/>
            <a:t>Novice</a:t>
          </a:r>
          <a:endParaRPr lang="en-US" sz="1500" kern="1200" dirty="0"/>
        </a:p>
        <a:p>
          <a:pPr marL="114300" lvl="1" indent="-114300" algn="l" defTabSz="533400">
            <a:lnSpc>
              <a:spcPct val="90000"/>
            </a:lnSpc>
            <a:spcBef>
              <a:spcPct val="0"/>
            </a:spcBef>
            <a:spcAft>
              <a:spcPct val="15000"/>
            </a:spcAft>
            <a:buChar char="•"/>
          </a:pPr>
          <a:endParaRPr lang="en-US" sz="1200" kern="1200"/>
        </a:p>
      </dsp:txBody>
      <dsp:txXfrm>
        <a:off x="872152" y="3582231"/>
        <a:ext cx="985348" cy="1118859"/>
      </dsp:txXfrm>
    </dsp:sp>
    <dsp:sp modelId="{84204058-3309-43AE-BBE8-1691BE59EFB0}">
      <dsp:nvSpPr>
        <dsp:cNvPr id="0" name=""/>
        <dsp:cNvSpPr/>
      </dsp:nvSpPr>
      <dsp:spPr>
        <a:xfrm>
          <a:off x="1722109" y="2595942"/>
          <a:ext cx="270782" cy="270782"/>
        </a:xfrm>
        <a:prstGeom prst="ellipse">
          <a:avLst/>
        </a:prstGeom>
        <a:solidFill>
          <a:schemeClr val="accent1">
            <a:shade val="50000"/>
            <a:hueOff val="144575"/>
            <a:satOff val="-3024"/>
            <a:lumOff val="16825"/>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AB12127F-D7DB-4A3F-8FDE-5CB2E3A21A2F}">
      <dsp:nvSpPr>
        <dsp:cNvPr id="0" name=""/>
        <dsp:cNvSpPr/>
      </dsp:nvSpPr>
      <dsp:spPr>
        <a:xfrm>
          <a:off x="1857500" y="2731333"/>
          <a:ext cx="1248609" cy="1969757"/>
        </a:xfrm>
        <a:prstGeom prst="rect">
          <a:avLst/>
        </a:prstGeom>
        <a:noFill/>
        <a:ln w="100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43482" tIns="0" rIns="0" bIns="0" numCol="1" spcCol="1270" anchor="t" anchorCtr="0">
          <a:noAutofit/>
        </a:bodyPr>
        <a:lstStyle/>
        <a:p>
          <a:pPr lvl="0" algn="l" defTabSz="666750">
            <a:lnSpc>
              <a:spcPct val="90000"/>
            </a:lnSpc>
            <a:spcBef>
              <a:spcPct val="0"/>
            </a:spcBef>
            <a:spcAft>
              <a:spcPct val="35000"/>
            </a:spcAft>
          </a:pPr>
          <a:r>
            <a:rPr lang="en-US" sz="1500" kern="1200" dirty="0" smtClean="0"/>
            <a:t>Intermediate</a:t>
          </a:r>
          <a:endParaRPr lang="en-US" sz="1500" kern="1200" dirty="0"/>
        </a:p>
      </dsp:txBody>
      <dsp:txXfrm>
        <a:off x="1857500" y="2731333"/>
        <a:ext cx="1248609" cy="1969757"/>
      </dsp:txXfrm>
    </dsp:sp>
    <dsp:sp modelId="{75D3AB41-CC8F-4DF3-A9E0-BB4C151B0947}">
      <dsp:nvSpPr>
        <dsp:cNvPr id="0" name=""/>
        <dsp:cNvSpPr/>
      </dsp:nvSpPr>
      <dsp:spPr>
        <a:xfrm>
          <a:off x="2925588" y="1878555"/>
          <a:ext cx="361043" cy="361043"/>
        </a:xfrm>
        <a:prstGeom prst="ellipse">
          <a:avLst/>
        </a:prstGeom>
        <a:solidFill>
          <a:schemeClr val="accent1">
            <a:shade val="50000"/>
            <a:hueOff val="289149"/>
            <a:satOff val="-6048"/>
            <a:lumOff val="3365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A7BC710-F568-4D4A-B761-FDC9BE5A30E8}">
      <dsp:nvSpPr>
        <dsp:cNvPr id="0" name=""/>
        <dsp:cNvSpPr/>
      </dsp:nvSpPr>
      <dsp:spPr>
        <a:xfrm>
          <a:off x="3106110" y="2059077"/>
          <a:ext cx="1451696" cy="2642013"/>
        </a:xfrm>
        <a:prstGeom prst="rect">
          <a:avLst/>
        </a:prstGeom>
        <a:noFill/>
        <a:ln w="100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91310" tIns="0" rIns="0" bIns="0" numCol="1" spcCol="1270" anchor="t" anchorCtr="0">
          <a:noAutofit/>
        </a:bodyPr>
        <a:lstStyle/>
        <a:p>
          <a:pPr lvl="0" algn="l" defTabSz="666750">
            <a:lnSpc>
              <a:spcPct val="90000"/>
            </a:lnSpc>
            <a:spcBef>
              <a:spcPct val="0"/>
            </a:spcBef>
            <a:spcAft>
              <a:spcPct val="35000"/>
            </a:spcAft>
          </a:pPr>
          <a:r>
            <a:rPr lang="en-US" sz="1500" kern="1200" dirty="0" smtClean="0"/>
            <a:t>Advanced</a:t>
          </a:r>
          <a:endParaRPr lang="en-US" sz="1500" kern="1200" dirty="0"/>
        </a:p>
      </dsp:txBody>
      <dsp:txXfrm>
        <a:off x="3106110" y="2059077"/>
        <a:ext cx="1451696" cy="2642013"/>
      </dsp:txXfrm>
    </dsp:sp>
    <dsp:sp modelId="{8BCF1781-07C1-4CBC-991E-1FA1A21FCA3D}">
      <dsp:nvSpPr>
        <dsp:cNvPr id="0" name=""/>
        <dsp:cNvSpPr/>
      </dsp:nvSpPr>
      <dsp:spPr>
        <a:xfrm>
          <a:off x="4324633" y="1318185"/>
          <a:ext cx="466348" cy="466348"/>
        </a:xfrm>
        <a:prstGeom prst="ellipse">
          <a:avLst/>
        </a:prstGeom>
        <a:solidFill>
          <a:schemeClr val="accent1">
            <a:shade val="50000"/>
            <a:hueOff val="289149"/>
            <a:satOff val="-6048"/>
            <a:lumOff val="3365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AF93116E-E59E-4872-BA25-4A3F3672880B}">
      <dsp:nvSpPr>
        <dsp:cNvPr id="0" name=""/>
        <dsp:cNvSpPr/>
      </dsp:nvSpPr>
      <dsp:spPr>
        <a:xfrm>
          <a:off x="4557807" y="1551360"/>
          <a:ext cx="1504349" cy="3149730"/>
        </a:xfrm>
        <a:prstGeom prst="rect">
          <a:avLst/>
        </a:prstGeom>
        <a:noFill/>
        <a:ln w="100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247108" tIns="0" rIns="0" bIns="0" numCol="1" spcCol="1270" anchor="t" anchorCtr="0">
          <a:noAutofit/>
        </a:bodyPr>
        <a:lstStyle/>
        <a:p>
          <a:pPr lvl="0" algn="l" defTabSz="666750">
            <a:lnSpc>
              <a:spcPct val="90000"/>
            </a:lnSpc>
            <a:spcBef>
              <a:spcPct val="0"/>
            </a:spcBef>
            <a:spcAft>
              <a:spcPct val="35000"/>
            </a:spcAft>
          </a:pPr>
          <a:r>
            <a:rPr lang="en-US" sz="1500" kern="1200" dirty="0" smtClean="0"/>
            <a:t>Superior</a:t>
          </a:r>
          <a:endParaRPr lang="en-US" sz="1500" kern="1200" dirty="0"/>
        </a:p>
      </dsp:txBody>
      <dsp:txXfrm>
        <a:off x="4557807" y="1551360"/>
        <a:ext cx="1504349" cy="3149730"/>
      </dsp:txXfrm>
    </dsp:sp>
    <dsp:sp modelId="{F9F3B922-3E9C-4AA7-B36F-88D595AAABE5}">
      <dsp:nvSpPr>
        <dsp:cNvPr id="0" name=""/>
        <dsp:cNvSpPr/>
      </dsp:nvSpPr>
      <dsp:spPr>
        <a:xfrm>
          <a:off x="5765047" y="943979"/>
          <a:ext cx="594217" cy="594217"/>
        </a:xfrm>
        <a:prstGeom prst="ellipse">
          <a:avLst/>
        </a:prstGeom>
        <a:solidFill>
          <a:schemeClr val="accent1">
            <a:shade val="50000"/>
            <a:hueOff val="144575"/>
            <a:satOff val="-3024"/>
            <a:lumOff val="16825"/>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63A8BD4-3AB7-4428-833E-7F843103FF84}">
      <dsp:nvSpPr>
        <dsp:cNvPr id="0" name=""/>
        <dsp:cNvSpPr/>
      </dsp:nvSpPr>
      <dsp:spPr>
        <a:xfrm>
          <a:off x="6106911" y="1066807"/>
          <a:ext cx="1504349" cy="3460002"/>
        </a:xfrm>
        <a:prstGeom prst="rect">
          <a:avLst/>
        </a:prstGeom>
        <a:noFill/>
        <a:ln w="100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14864" tIns="0" rIns="0" bIns="0" numCol="1" spcCol="1270" anchor="t" anchorCtr="0">
          <a:noAutofit/>
        </a:bodyPr>
        <a:lstStyle/>
        <a:p>
          <a:pPr lvl="0" algn="l" defTabSz="666750">
            <a:lnSpc>
              <a:spcPct val="90000"/>
            </a:lnSpc>
            <a:spcBef>
              <a:spcPct val="0"/>
            </a:spcBef>
            <a:spcAft>
              <a:spcPct val="35000"/>
            </a:spcAft>
          </a:pPr>
          <a:r>
            <a:rPr lang="en-US" sz="1500" kern="1200" dirty="0" smtClean="0"/>
            <a:t>Distinguished</a:t>
          </a:r>
          <a:endParaRPr lang="en-US" sz="1500" kern="1200" dirty="0"/>
        </a:p>
      </dsp:txBody>
      <dsp:txXfrm>
        <a:off x="6106911" y="1066807"/>
        <a:ext cx="1504349" cy="346000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B39FB-59DF-0245-A4C6-1BA9AFEF9D15}">
      <dsp:nvSpPr>
        <dsp:cNvPr id="0" name=""/>
        <dsp:cNvSpPr/>
      </dsp:nvSpPr>
      <dsp:spPr>
        <a:xfrm>
          <a:off x="0" y="3406931"/>
          <a:ext cx="8229600" cy="111823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rgbClr val="FFFFFF"/>
              </a:solidFill>
            </a:rPr>
            <a:t>Plan learning experiences and instruction</a:t>
          </a:r>
        </a:p>
      </dsp:txBody>
      <dsp:txXfrm>
        <a:off x="0" y="3406931"/>
        <a:ext cx="8229600" cy="603844"/>
      </dsp:txXfrm>
    </dsp:sp>
    <dsp:sp modelId="{B88937AB-B580-F34F-AE1B-4C6D12758D91}">
      <dsp:nvSpPr>
        <dsp:cNvPr id="0" name=""/>
        <dsp:cNvSpPr/>
      </dsp:nvSpPr>
      <dsp:spPr>
        <a:xfrm>
          <a:off x="0" y="3988412"/>
          <a:ext cx="8229600" cy="514386"/>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77800" tIns="31750" rIns="177800" bIns="31750" numCol="1" spcCol="1270" anchor="ctr" anchorCtr="0">
          <a:noAutofit/>
        </a:bodyPr>
        <a:lstStyle/>
        <a:p>
          <a:pPr lvl="0" algn="ctr" defTabSz="1111250">
            <a:lnSpc>
              <a:spcPct val="90000"/>
            </a:lnSpc>
            <a:spcBef>
              <a:spcPct val="0"/>
            </a:spcBef>
            <a:spcAft>
              <a:spcPct val="35000"/>
            </a:spcAft>
          </a:pPr>
          <a:r>
            <a:rPr lang="en-US" sz="2500" kern="1200"/>
            <a:t>What does it take to get there?</a:t>
          </a:r>
        </a:p>
      </dsp:txBody>
      <dsp:txXfrm>
        <a:off x="0" y="3988412"/>
        <a:ext cx="8229600" cy="514386"/>
      </dsp:txXfrm>
    </dsp:sp>
    <dsp:sp modelId="{F1004451-EFDB-684A-95EE-806F502F65A8}">
      <dsp:nvSpPr>
        <dsp:cNvPr id="0" name=""/>
        <dsp:cNvSpPr/>
      </dsp:nvSpPr>
      <dsp:spPr>
        <a:xfrm rot="10800000">
          <a:off x="0" y="1703865"/>
          <a:ext cx="8229600" cy="1719839"/>
        </a:xfrm>
        <a:prstGeom prst="upArrowCallou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t>Determine acceptable evidence</a:t>
          </a:r>
        </a:p>
      </dsp:txBody>
      <dsp:txXfrm rot="-10800000">
        <a:off x="0" y="1703865"/>
        <a:ext cx="8229600" cy="603663"/>
      </dsp:txXfrm>
    </dsp:sp>
    <dsp:sp modelId="{96AB6710-2EEC-8241-97F4-99042AEB2473}">
      <dsp:nvSpPr>
        <dsp:cNvPr id="0" name=""/>
        <dsp:cNvSpPr/>
      </dsp:nvSpPr>
      <dsp:spPr>
        <a:xfrm>
          <a:off x="0" y="2307529"/>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77800" tIns="31750" rIns="177800" bIns="31750" numCol="1" spcCol="1270" anchor="ctr" anchorCtr="0">
          <a:noAutofit/>
        </a:bodyPr>
        <a:lstStyle/>
        <a:p>
          <a:pPr lvl="0" algn="ctr" defTabSz="1111250">
            <a:lnSpc>
              <a:spcPct val="90000"/>
            </a:lnSpc>
            <a:spcBef>
              <a:spcPct val="0"/>
            </a:spcBef>
            <a:spcAft>
              <a:spcPct val="35000"/>
            </a:spcAft>
          </a:pPr>
          <a:r>
            <a:rPr lang="en-US" sz="2500" kern="1200" dirty="0"/>
            <a:t>How will you and learners know </a:t>
          </a:r>
          <a:r>
            <a:rPr lang="en-US" sz="2500" kern="1200" dirty="0" smtClean="0"/>
            <a:t>they reached </a:t>
          </a:r>
          <a:r>
            <a:rPr lang="en-US" sz="2500" kern="1200" dirty="0"/>
            <a:t>the goals?</a:t>
          </a:r>
          <a:endParaRPr lang="en-US" sz="2500" kern="1200"/>
        </a:p>
      </dsp:txBody>
      <dsp:txXfrm>
        <a:off x="0" y="2307529"/>
        <a:ext cx="8229600" cy="514231"/>
      </dsp:txXfrm>
    </dsp:sp>
    <dsp:sp modelId="{E23630B8-2093-3D41-BE66-CD78F00D0158}">
      <dsp:nvSpPr>
        <dsp:cNvPr id="0" name=""/>
        <dsp:cNvSpPr/>
      </dsp:nvSpPr>
      <dsp:spPr>
        <a:xfrm rot="10800000">
          <a:off x="0" y="0"/>
          <a:ext cx="8229600" cy="1719839"/>
        </a:xfrm>
        <a:prstGeom prst="upArrowCallou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chemeClr val="bg1"/>
              </a:solidFill>
            </a:rPr>
            <a:t>Identify desired results</a:t>
          </a:r>
        </a:p>
      </dsp:txBody>
      <dsp:txXfrm rot="-10800000">
        <a:off x="0" y="0"/>
        <a:ext cx="8229600" cy="603663"/>
      </dsp:txXfrm>
    </dsp:sp>
    <dsp:sp modelId="{D4E6E977-C7A0-9549-873E-E9A742C6ECE5}">
      <dsp:nvSpPr>
        <dsp:cNvPr id="0" name=""/>
        <dsp:cNvSpPr/>
      </dsp:nvSpPr>
      <dsp:spPr>
        <a:xfrm>
          <a:off x="0" y="604463"/>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77800" tIns="31750" rIns="177800" bIns="31750" numCol="1" spcCol="1270" anchor="ctr" anchorCtr="0">
          <a:noAutofit/>
        </a:bodyPr>
        <a:lstStyle/>
        <a:p>
          <a:pPr lvl="0" algn="ctr" defTabSz="1111250">
            <a:lnSpc>
              <a:spcPct val="90000"/>
            </a:lnSpc>
            <a:spcBef>
              <a:spcPct val="0"/>
            </a:spcBef>
            <a:spcAft>
              <a:spcPct val="35000"/>
            </a:spcAft>
          </a:pPr>
          <a:r>
            <a:rPr lang="en-US" sz="2500" kern="1200"/>
            <a:t>What are the goals?</a:t>
          </a:r>
        </a:p>
      </dsp:txBody>
      <dsp:txXfrm>
        <a:off x="0" y="604463"/>
        <a:ext cx="8229600" cy="51423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8B445D-5960-4905-9291-C4C38AC6A41E}">
      <dsp:nvSpPr>
        <dsp:cNvPr id="0" name=""/>
        <dsp:cNvSpPr/>
      </dsp:nvSpPr>
      <dsp:spPr>
        <a:xfrm rot="5400000">
          <a:off x="3821335" y="-31022"/>
          <a:ext cx="1684553" cy="1747359"/>
        </a:xfrm>
        <a:prstGeom prst="hexagon">
          <a:avLst>
            <a:gd name="adj" fmla="val 25000"/>
            <a:gd name="vf" fmla="val 115470"/>
          </a:avLst>
        </a:prstGeom>
        <a:solidFill>
          <a:schemeClr val="accent1">
            <a:shade val="8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Asking and responding to questions</a:t>
          </a:r>
          <a:endParaRPr lang="en-US" sz="1400" kern="1200" dirty="0"/>
        </a:p>
      </dsp:txBody>
      <dsp:txXfrm rot="-5400000">
        <a:off x="4081159" y="281140"/>
        <a:ext cx="1164906" cy="1123035"/>
      </dsp:txXfrm>
    </dsp:sp>
    <dsp:sp modelId="{25248614-FACF-44C1-9868-CB72B1ADF03B}">
      <dsp:nvSpPr>
        <dsp:cNvPr id="0" name=""/>
        <dsp:cNvSpPr/>
      </dsp:nvSpPr>
      <dsp:spPr>
        <a:xfrm>
          <a:off x="5546415" y="337291"/>
          <a:ext cx="1668860" cy="1010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Maintain a conversation in person &amp; virtually</a:t>
          </a:r>
          <a:endParaRPr lang="en-US" sz="1600" kern="1200" dirty="0"/>
        </a:p>
      </dsp:txBody>
      <dsp:txXfrm>
        <a:off x="5546415" y="337291"/>
        <a:ext cx="1668860" cy="1010732"/>
      </dsp:txXfrm>
    </dsp:sp>
    <dsp:sp modelId="{D0340248-E04A-4780-B24D-2CD7B4026E84}">
      <dsp:nvSpPr>
        <dsp:cNvPr id="0" name=""/>
        <dsp:cNvSpPr/>
      </dsp:nvSpPr>
      <dsp:spPr>
        <a:xfrm rot="5400000">
          <a:off x="2238529" y="109876"/>
          <a:ext cx="1684553" cy="1465561"/>
        </a:xfrm>
        <a:prstGeom prst="hexagon">
          <a:avLst>
            <a:gd name="adj" fmla="val 25000"/>
            <a:gd name="vf" fmla="val 115470"/>
          </a:avLst>
        </a:prstGeom>
        <a:solidFill>
          <a:schemeClr val="accent1">
            <a:shade val="80000"/>
            <a:hueOff val="61249"/>
            <a:satOff val="-878"/>
            <a:lumOff val="5123"/>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en-US" sz="1600" kern="1200" dirty="0" smtClean="0"/>
            <a:t>Expressing hopes and dreams, future</a:t>
          </a:r>
          <a:r>
            <a:rPr lang="en-US" sz="1600" kern="1200" baseline="0" dirty="0" smtClean="0"/>
            <a:t> plans</a:t>
          </a:r>
          <a:endParaRPr lang="en-US" sz="1600" kern="1200" dirty="0"/>
        </a:p>
      </dsp:txBody>
      <dsp:txXfrm rot="-5400000">
        <a:off x="2576408" y="262891"/>
        <a:ext cx="1008795" cy="1159534"/>
      </dsp:txXfrm>
    </dsp:sp>
    <dsp:sp modelId="{B7BF4CE1-8942-46E4-9F74-AE6A84548930}">
      <dsp:nvSpPr>
        <dsp:cNvPr id="0" name=""/>
        <dsp:cNvSpPr/>
      </dsp:nvSpPr>
      <dsp:spPr>
        <a:xfrm rot="5400000">
          <a:off x="3065444" y="1328246"/>
          <a:ext cx="1684553" cy="1837139"/>
        </a:xfrm>
        <a:prstGeom prst="hexagon">
          <a:avLst>
            <a:gd name="adj" fmla="val 25000"/>
            <a:gd name="vf" fmla="val 115470"/>
          </a:avLst>
        </a:prstGeom>
        <a:solidFill>
          <a:schemeClr val="accent1">
            <a:shade val="80000"/>
            <a:hueOff val="122499"/>
            <a:satOff val="-1757"/>
            <a:lumOff val="10246"/>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Describing people, places, things, how and how well</a:t>
          </a:r>
          <a:endParaRPr lang="en-US" sz="1600" kern="1200" dirty="0"/>
        </a:p>
      </dsp:txBody>
      <dsp:txXfrm rot="-5400000">
        <a:off x="3295341" y="1685298"/>
        <a:ext cx="1224759" cy="1123035"/>
      </dsp:txXfrm>
    </dsp:sp>
    <dsp:sp modelId="{0209900C-CC87-4014-A1F6-67BE6052C368}">
      <dsp:nvSpPr>
        <dsp:cNvPr id="0" name=""/>
        <dsp:cNvSpPr/>
      </dsp:nvSpPr>
      <dsp:spPr>
        <a:xfrm>
          <a:off x="1350038" y="1767139"/>
          <a:ext cx="1632109" cy="1010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r" defTabSz="711200">
            <a:lnSpc>
              <a:spcPct val="90000"/>
            </a:lnSpc>
            <a:spcBef>
              <a:spcPct val="0"/>
            </a:spcBef>
            <a:spcAft>
              <a:spcPct val="35000"/>
            </a:spcAft>
          </a:pPr>
          <a:r>
            <a:rPr lang="en-US" sz="1600" kern="1200" dirty="0" smtClean="0"/>
            <a:t>Present information orally for an audience</a:t>
          </a:r>
          <a:endParaRPr lang="en-US" sz="1600" kern="1200" dirty="0"/>
        </a:p>
        <a:p>
          <a:pPr lvl="0" algn="r" defTabSz="622300">
            <a:lnSpc>
              <a:spcPct val="90000"/>
            </a:lnSpc>
            <a:spcBef>
              <a:spcPct val="0"/>
            </a:spcBef>
            <a:spcAft>
              <a:spcPct val="35000"/>
            </a:spcAft>
          </a:pPr>
          <a:endParaRPr lang="en-US" sz="1400" kern="1200" dirty="0"/>
        </a:p>
      </dsp:txBody>
      <dsp:txXfrm>
        <a:off x="1350038" y="1767139"/>
        <a:ext cx="1632109" cy="1010732"/>
      </dsp:txXfrm>
    </dsp:sp>
    <dsp:sp modelId="{613D503E-3CAF-4DD5-BBC2-174E82A2BAA3}">
      <dsp:nvSpPr>
        <dsp:cNvPr id="0" name=""/>
        <dsp:cNvSpPr/>
      </dsp:nvSpPr>
      <dsp:spPr>
        <a:xfrm rot="5400000">
          <a:off x="4609706" y="1539725"/>
          <a:ext cx="1684553" cy="1465561"/>
        </a:xfrm>
        <a:prstGeom prst="hexagon">
          <a:avLst>
            <a:gd name="adj" fmla="val 25000"/>
            <a:gd name="vf" fmla="val 115470"/>
          </a:avLst>
        </a:prstGeom>
        <a:solidFill>
          <a:schemeClr val="accent1">
            <a:shade val="80000"/>
            <a:hueOff val="183748"/>
            <a:satOff val="-2635"/>
            <a:lumOff val="15369"/>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en-US" sz="1600" kern="1200" dirty="0" smtClean="0"/>
            <a:t>Expressing feelings and emotions</a:t>
          </a:r>
          <a:endParaRPr lang="en-US" sz="1600" kern="1200" dirty="0"/>
        </a:p>
      </dsp:txBody>
      <dsp:txXfrm rot="-5400000">
        <a:off x="4947585" y="1692740"/>
        <a:ext cx="1008795" cy="1159534"/>
      </dsp:txXfrm>
    </dsp:sp>
    <dsp:sp modelId="{C335628D-8205-430E-8FC7-B43E31A8534B}">
      <dsp:nvSpPr>
        <dsp:cNvPr id="0" name=""/>
        <dsp:cNvSpPr/>
      </dsp:nvSpPr>
      <dsp:spPr>
        <a:xfrm rot="5400000">
          <a:off x="3821335" y="2808127"/>
          <a:ext cx="1684553" cy="1788453"/>
        </a:xfrm>
        <a:prstGeom prst="hexagon">
          <a:avLst>
            <a:gd name="adj" fmla="val 25000"/>
            <a:gd name="vf" fmla="val 115470"/>
          </a:avLst>
        </a:prstGeom>
        <a:solidFill>
          <a:schemeClr val="accent1">
            <a:shade val="80000"/>
            <a:hueOff val="244997"/>
            <a:satOff val="-3514"/>
            <a:lumOff val="20492"/>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Expressing preferences and opinions</a:t>
          </a:r>
          <a:endParaRPr lang="en-US" sz="1400" kern="1200" dirty="0"/>
        </a:p>
      </dsp:txBody>
      <dsp:txXfrm rot="-5400000">
        <a:off x="4067461" y="3140836"/>
        <a:ext cx="1192302" cy="1123035"/>
      </dsp:txXfrm>
    </dsp:sp>
    <dsp:sp modelId="{6C0E444C-0DF4-4672-B1B0-CECE2F94DA4A}">
      <dsp:nvSpPr>
        <dsp:cNvPr id="0" name=""/>
        <dsp:cNvSpPr/>
      </dsp:nvSpPr>
      <dsp:spPr>
        <a:xfrm>
          <a:off x="5650312" y="3196988"/>
          <a:ext cx="1461068" cy="1010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Interpret  authentic oral, written, visual  texts</a:t>
          </a:r>
          <a:endParaRPr lang="en-US" sz="1600" kern="1200" dirty="0"/>
        </a:p>
      </dsp:txBody>
      <dsp:txXfrm>
        <a:off x="5650312" y="3196988"/>
        <a:ext cx="1461068" cy="1010732"/>
      </dsp:txXfrm>
    </dsp:sp>
    <dsp:sp modelId="{2F0480AF-EC5D-4808-AD4D-651356593208}">
      <dsp:nvSpPr>
        <dsp:cNvPr id="0" name=""/>
        <dsp:cNvSpPr/>
      </dsp:nvSpPr>
      <dsp:spPr>
        <a:xfrm rot="5400000">
          <a:off x="2238529" y="2969574"/>
          <a:ext cx="1684553" cy="1465561"/>
        </a:xfrm>
        <a:prstGeom prst="hexagon">
          <a:avLst>
            <a:gd name="adj" fmla="val 25000"/>
            <a:gd name="vf" fmla="val 115470"/>
          </a:avLst>
        </a:prstGeom>
        <a:solidFill>
          <a:schemeClr val="accent1">
            <a:shade val="80000"/>
            <a:hueOff val="306247"/>
            <a:satOff val="-4392"/>
            <a:lumOff val="25615"/>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en-US" sz="1600" kern="1200" dirty="0" smtClean="0"/>
            <a:t>Telling and retelling stories</a:t>
          </a:r>
          <a:endParaRPr lang="en-US" sz="1600" kern="1200" dirty="0"/>
        </a:p>
      </dsp:txBody>
      <dsp:txXfrm rot="-5400000">
        <a:off x="2576408" y="3122589"/>
        <a:ext cx="1008795" cy="115953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2DAD3A-F042-5844-B042-2ECD5495C85F}">
      <dsp:nvSpPr>
        <dsp:cNvPr id="0" name=""/>
        <dsp:cNvSpPr/>
      </dsp:nvSpPr>
      <dsp:spPr>
        <a:xfrm>
          <a:off x="3014" y="775922"/>
          <a:ext cx="1812398" cy="724959"/>
        </a:xfrm>
        <a:prstGeom prst="rect">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92024" tIns="109728" rIns="192024" bIns="109728" numCol="1" spcCol="1270" anchor="ctr" anchorCtr="0">
          <a:noAutofit/>
        </a:bodyPr>
        <a:lstStyle/>
        <a:p>
          <a:pPr lvl="0" algn="ctr" defTabSz="1200150">
            <a:lnSpc>
              <a:spcPct val="90000"/>
            </a:lnSpc>
            <a:spcBef>
              <a:spcPct val="0"/>
            </a:spcBef>
            <a:spcAft>
              <a:spcPct val="35000"/>
            </a:spcAft>
          </a:pPr>
          <a:r>
            <a:rPr lang="en-US" sz="2700" kern="1200"/>
            <a:t>Grammar</a:t>
          </a:r>
        </a:p>
      </dsp:txBody>
      <dsp:txXfrm>
        <a:off x="3014" y="775922"/>
        <a:ext cx="1812398" cy="724959"/>
      </dsp:txXfrm>
    </dsp:sp>
    <dsp:sp modelId="{89284651-89D8-3843-8BF8-8C1459313911}">
      <dsp:nvSpPr>
        <dsp:cNvPr id="0" name=""/>
        <dsp:cNvSpPr/>
      </dsp:nvSpPr>
      <dsp:spPr>
        <a:xfrm>
          <a:off x="3014" y="1500881"/>
          <a:ext cx="1812398" cy="1593472"/>
        </a:xfrm>
        <a:prstGeom prst="rect">
          <a:avLst/>
        </a:prstGeom>
        <a:solidFill>
          <a:schemeClr val="accent1">
            <a:alpha val="90000"/>
            <a:tint val="40000"/>
            <a:hueOff val="0"/>
            <a:satOff val="0"/>
            <a:lumOff val="0"/>
            <a:alphaOff val="0"/>
          </a:schemeClr>
        </a:solidFill>
        <a:ln w="100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a:lnSpc>
              <a:spcPct val="90000"/>
            </a:lnSpc>
            <a:spcBef>
              <a:spcPct val="0"/>
            </a:spcBef>
            <a:spcAft>
              <a:spcPct val="15000"/>
            </a:spcAft>
            <a:buChar char="•"/>
          </a:pPr>
          <a:r>
            <a:rPr lang="en-US" sz="2700" kern="1200"/>
            <a:t>………</a:t>
          </a:r>
        </a:p>
        <a:p>
          <a:pPr marL="228600" lvl="1" indent="-228600" algn="l" defTabSz="1200150">
            <a:lnSpc>
              <a:spcPct val="90000"/>
            </a:lnSpc>
            <a:spcBef>
              <a:spcPct val="0"/>
            </a:spcBef>
            <a:spcAft>
              <a:spcPct val="15000"/>
            </a:spcAft>
            <a:buChar char="•"/>
          </a:pPr>
          <a:r>
            <a:rPr lang="en-US" sz="2700" kern="1200"/>
            <a:t>………</a:t>
          </a:r>
        </a:p>
      </dsp:txBody>
      <dsp:txXfrm>
        <a:off x="3014" y="1500881"/>
        <a:ext cx="1812398" cy="1593472"/>
      </dsp:txXfrm>
    </dsp:sp>
    <dsp:sp modelId="{C2FF6D93-E18E-F14B-93A3-49B8E91A19E8}">
      <dsp:nvSpPr>
        <dsp:cNvPr id="0" name=""/>
        <dsp:cNvSpPr/>
      </dsp:nvSpPr>
      <dsp:spPr>
        <a:xfrm>
          <a:off x="2069148" y="775922"/>
          <a:ext cx="1812398" cy="724959"/>
        </a:xfrm>
        <a:prstGeom prst="rect">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92024" tIns="109728" rIns="192024" bIns="109728" numCol="1" spcCol="1270" anchor="ctr" anchorCtr="0">
          <a:noAutofit/>
        </a:bodyPr>
        <a:lstStyle/>
        <a:p>
          <a:pPr lvl="0" algn="ctr" defTabSz="1200150">
            <a:lnSpc>
              <a:spcPct val="90000"/>
            </a:lnSpc>
            <a:spcBef>
              <a:spcPct val="0"/>
            </a:spcBef>
            <a:spcAft>
              <a:spcPct val="35000"/>
            </a:spcAft>
          </a:pPr>
          <a:r>
            <a:rPr lang="en-US" sz="2700" kern="1200"/>
            <a:t>Vocab</a:t>
          </a:r>
        </a:p>
      </dsp:txBody>
      <dsp:txXfrm>
        <a:off x="2069148" y="775922"/>
        <a:ext cx="1812398" cy="724959"/>
      </dsp:txXfrm>
    </dsp:sp>
    <dsp:sp modelId="{218958C9-C9C9-DE46-9DA4-BC8613C98969}">
      <dsp:nvSpPr>
        <dsp:cNvPr id="0" name=""/>
        <dsp:cNvSpPr/>
      </dsp:nvSpPr>
      <dsp:spPr>
        <a:xfrm>
          <a:off x="2069148" y="1500881"/>
          <a:ext cx="1812398" cy="1593472"/>
        </a:xfrm>
        <a:prstGeom prst="rect">
          <a:avLst/>
        </a:prstGeom>
        <a:solidFill>
          <a:schemeClr val="accent1">
            <a:alpha val="90000"/>
            <a:tint val="40000"/>
            <a:hueOff val="0"/>
            <a:satOff val="0"/>
            <a:lumOff val="0"/>
            <a:alphaOff val="0"/>
          </a:schemeClr>
        </a:solidFill>
        <a:ln w="100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a:lnSpc>
              <a:spcPct val="90000"/>
            </a:lnSpc>
            <a:spcBef>
              <a:spcPct val="0"/>
            </a:spcBef>
            <a:spcAft>
              <a:spcPct val="15000"/>
            </a:spcAft>
            <a:buChar char="•"/>
          </a:pPr>
          <a:r>
            <a:rPr lang="en-US" sz="2700" kern="1200"/>
            <a:t>………</a:t>
          </a:r>
        </a:p>
        <a:p>
          <a:pPr marL="228600" lvl="1" indent="-228600" algn="l" defTabSz="1200150">
            <a:lnSpc>
              <a:spcPct val="90000"/>
            </a:lnSpc>
            <a:spcBef>
              <a:spcPct val="0"/>
            </a:spcBef>
            <a:spcAft>
              <a:spcPct val="15000"/>
            </a:spcAft>
            <a:buChar char="•"/>
          </a:pPr>
          <a:r>
            <a:rPr lang="en-US" sz="2700" kern="1200"/>
            <a:t>………</a:t>
          </a:r>
        </a:p>
      </dsp:txBody>
      <dsp:txXfrm>
        <a:off x="2069148" y="1500881"/>
        <a:ext cx="1812398" cy="1593472"/>
      </dsp:txXfrm>
    </dsp:sp>
    <dsp:sp modelId="{7A6344F9-7D4D-DA43-9156-0AA0F4C9A301}">
      <dsp:nvSpPr>
        <dsp:cNvPr id="0" name=""/>
        <dsp:cNvSpPr/>
      </dsp:nvSpPr>
      <dsp:spPr>
        <a:xfrm>
          <a:off x="4135282" y="775922"/>
          <a:ext cx="1812398" cy="724959"/>
        </a:xfrm>
        <a:prstGeom prst="rect">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92024" tIns="109728" rIns="192024" bIns="109728" numCol="1" spcCol="1270" anchor="ctr" anchorCtr="0">
          <a:noAutofit/>
        </a:bodyPr>
        <a:lstStyle/>
        <a:p>
          <a:pPr lvl="0" algn="ctr" defTabSz="1200150">
            <a:lnSpc>
              <a:spcPct val="90000"/>
            </a:lnSpc>
            <a:spcBef>
              <a:spcPct val="0"/>
            </a:spcBef>
            <a:spcAft>
              <a:spcPct val="35000"/>
            </a:spcAft>
          </a:pPr>
          <a:r>
            <a:rPr lang="en-US" sz="2700" kern="1200"/>
            <a:t>Culture</a:t>
          </a:r>
        </a:p>
      </dsp:txBody>
      <dsp:txXfrm>
        <a:off x="4135282" y="775922"/>
        <a:ext cx="1812398" cy="724959"/>
      </dsp:txXfrm>
    </dsp:sp>
    <dsp:sp modelId="{610CA9D3-A0C0-7F46-8FA4-C4A692FC3F6D}">
      <dsp:nvSpPr>
        <dsp:cNvPr id="0" name=""/>
        <dsp:cNvSpPr/>
      </dsp:nvSpPr>
      <dsp:spPr>
        <a:xfrm>
          <a:off x="4135282" y="1500881"/>
          <a:ext cx="1812398" cy="1593472"/>
        </a:xfrm>
        <a:prstGeom prst="rect">
          <a:avLst/>
        </a:prstGeom>
        <a:solidFill>
          <a:schemeClr val="accent1">
            <a:alpha val="90000"/>
            <a:tint val="40000"/>
            <a:hueOff val="0"/>
            <a:satOff val="0"/>
            <a:lumOff val="0"/>
            <a:alphaOff val="0"/>
          </a:schemeClr>
        </a:solidFill>
        <a:ln w="100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a:lnSpc>
              <a:spcPct val="90000"/>
            </a:lnSpc>
            <a:spcBef>
              <a:spcPct val="0"/>
            </a:spcBef>
            <a:spcAft>
              <a:spcPct val="15000"/>
            </a:spcAft>
            <a:buChar char="•"/>
          </a:pPr>
          <a:r>
            <a:rPr lang="en-US" sz="2700" kern="1200"/>
            <a:t>………</a:t>
          </a:r>
        </a:p>
        <a:p>
          <a:pPr marL="228600" lvl="1" indent="-228600" algn="l" defTabSz="1200150">
            <a:lnSpc>
              <a:spcPct val="90000"/>
            </a:lnSpc>
            <a:spcBef>
              <a:spcPct val="0"/>
            </a:spcBef>
            <a:spcAft>
              <a:spcPct val="15000"/>
            </a:spcAft>
            <a:buChar char="•"/>
          </a:pPr>
          <a:r>
            <a:rPr lang="en-US" sz="2700" kern="1200"/>
            <a:t>………</a:t>
          </a:r>
        </a:p>
        <a:p>
          <a:pPr marL="228600" lvl="1" indent="-228600" algn="l" defTabSz="1200150">
            <a:lnSpc>
              <a:spcPct val="90000"/>
            </a:lnSpc>
            <a:spcBef>
              <a:spcPct val="0"/>
            </a:spcBef>
            <a:spcAft>
              <a:spcPct val="15000"/>
            </a:spcAft>
            <a:buChar char="•"/>
          </a:pPr>
          <a:endParaRPr lang="en-US" sz="2700" kern="1200"/>
        </a:p>
      </dsp:txBody>
      <dsp:txXfrm>
        <a:off x="4135282" y="1500881"/>
        <a:ext cx="1812398" cy="1593472"/>
      </dsp:txXfrm>
    </dsp:sp>
    <dsp:sp modelId="{D821F9AC-0F44-5A4C-9F87-B4715EEBEFA3}">
      <dsp:nvSpPr>
        <dsp:cNvPr id="0" name=""/>
        <dsp:cNvSpPr/>
      </dsp:nvSpPr>
      <dsp:spPr>
        <a:xfrm>
          <a:off x="6201416" y="775922"/>
          <a:ext cx="1812398" cy="724959"/>
        </a:xfrm>
        <a:prstGeom prst="rect">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92024" tIns="109728" rIns="192024" bIns="109728" numCol="1" spcCol="1270" anchor="ctr" anchorCtr="0">
          <a:noAutofit/>
        </a:bodyPr>
        <a:lstStyle/>
        <a:p>
          <a:pPr lvl="0" algn="ctr" defTabSz="1200150">
            <a:lnSpc>
              <a:spcPct val="90000"/>
            </a:lnSpc>
            <a:spcBef>
              <a:spcPct val="0"/>
            </a:spcBef>
            <a:spcAft>
              <a:spcPct val="35000"/>
            </a:spcAft>
          </a:pPr>
          <a:r>
            <a:rPr lang="en-US" sz="2700" kern="1200"/>
            <a:t>Skills</a:t>
          </a:r>
        </a:p>
      </dsp:txBody>
      <dsp:txXfrm>
        <a:off x="6201416" y="775922"/>
        <a:ext cx="1812398" cy="724959"/>
      </dsp:txXfrm>
    </dsp:sp>
    <dsp:sp modelId="{ECA72C89-E35A-5B4D-91DA-F73957FB0195}">
      <dsp:nvSpPr>
        <dsp:cNvPr id="0" name=""/>
        <dsp:cNvSpPr/>
      </dsp:nvSpPr>
      <dsp:spPr>
        <a:xfrm>
          <a:off x="6201416" y="1500881"/>
          <a:ext cx="1812398" cy="1593472"/>
        </a:xfrm>
        <a:prstGeom prst="rect">
          <a:avLst/>
        </a:prstGeom>
        <a:solidFill>
          <a:schemeClr val="accent1">
            <a:alpha val="90000"/>
            <a:tint val="40000"/>
            <a:hueOff val="0"/>
            <a:satOff val="0"/>
            <a:lumOff val="0"/>
            <a:alphaOff val="0"/>
          </a:schemeClr>
        </a:solidFill>
        <a:ln w="100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a:lnSpc>
              <a:spcPct val="90000"/>
            </a:lnSpc>
            <a:spcBef>
              <a:spcPct val="0"/>
            </a:spcBef>
            <a:spcAft>
              <a:spcPct val="15000"/>
            </a:spcAft>
            <a:buChar char="•"/>
          </a:pPr>
          <a:r>
            <a:rPr lang="en-US" sz="2700" kern="1200"/>
            <a:t>………</a:t>
          </a:r>
        </a:p>
        <a:p>
          <a:pPr marL="228600" lvl="1" indent="-228600" algn="l" defTabSz="1200150">
            <a:lnSpc>
              <a:spcPct val="90000"/>
            </a:lnSpc>
            <a:spcBef>
              <a:spcPct val="0"/>
            </a:spcBef>
            <a:spcAft>
              <a:spcPct val="15000"/>
            </a:spcAft>
            <a:buChar char="•"/>
          </a:pPr>
          <a:r>
            <a:rPr lang="en-US" sz="2700" kern="1200"/>
            <a:t>………</a:t>
          </a:r>
        </a:p>
        <a:p>
          <a:pPr marL="228600" lvl="1" indent="-228600" algn="l" defTabSz="1200150">
            <a:lnSpc>
              <a:spcPct val="90000"/>
            </a:lnSpc>
            <a:spcBef>
              <a:spcPct val="0"/>
            </a:spcBef>
            <a:spcAft>
              <a:spcPct val="15000"/>
            </a:spcAft>
            <a:buChar char="•"/>
          </a:pPr>
          <a:endParaRPr lang="en-US" sz="2700" kern="1200"/>
        </a:p>
      </dsp:txBody>
      <dsp:txXfrm>
        <a:off x="6201416" y="1500881"/>
        <a:ext cx="1812398" cy="159347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2DAD3A-F042-5844-B042-2ECD5495C85F}">
      <dsp:nvSpPr>
        <dsp:cNvPr id="0" name=""/>
        <dsp:cNvSpPr/>
      </dsp:nvSpPr>
      <dsp:spPr>
        <a:xfrm>
          <a:off x="2088" y="1153056"/>
          <a:ext cx="1255994" cy="502397"/>
        </a:xfrm>
        <a:prstGeom prst="rect">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en-US" sz="1900" kern="1200"/>
            <a:t>Grammar</a:t>
          </a:r>
        </a:p>
      </dsp:txBody>
      <dsp:txXfrm>
        <a:off x="2088" y="1153056"/>
        <a:ext cx="1255994" cy="502397"/>
      </dsp:txXfrm>
    </dsp:sp>
    <dsp:sp modelId="{89284651-89D8-3843-8BF8-8C1459313911}">
      <dsp:nvSpPr>
        <dsp:cNvPr id="0" name=""/>
        <dsp:cNvSpPr/>
      </dsp:nvSpPr>
      <dsp:spPr>
        <a:xfrm>
          <a:off x="2088" y="1655453"/>
          <a:ext cx="1255994" cy="834480"/>
        </a:xfrm>
        <a:prstGeom prst="rect">
          <a:avLst/>
        </a:prstGeom>
        <a:solidFill>
          <a:schemeClr val="accent1">
            <a:alpha val="90000"/>
            <a:tint val="40000"/>
            <a:hueOff val="0"/>
            <a:satOff val="0"/>
            <a:lumOff val="0"/>
            <a:alphaOff val="0"/>
          </a:schemeClr>
        </a:solidFill>
        <a:ln w="100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n-US" sz="1900" kern="1200"/>
            <a:t>………</a:t>
          </a:r>
        </a:p>
        <a:p>
          <a:pPr marL="171450" lvl="1" indent="-171450" algn="l" defTabSz="844550">
            <a:lnSpc>
              <a:spcPct val="90000"/>
            </a:lnSpc>
            <a:spcBef>
              <a:spcPct val="0"/>
            </a:spcBef>
            <a:spcAft>
              <a:spcPct val="15000"/>
            </a:spcAft>
            <a:buChar char="•"/>
          </a:pPr>
          <a:r>
            <a:rPr lang="en-US" sz="1900" kern="1200"/>
            <a:t>………</a:t>
          </a:r>
        </a:p>
      </dsp:txBody>
      <dsp:txXfrm>
        <a:off x="2088" y="1655453"/>
        <a:ext cx="1255994" cy="834480"/>
      </dsp:txXfrm>
    </dsp:sp>
    <dsp:sp modelId="{C2FF6D93-E18E-F14B-93A3-49B8E91A19E8}">
      <dsp:nvSpPr>
        <dsp:cNvPr id="0" name=""/>
        <dsp:cNvSpPr/>
      </dsp:nvSpPr>
      <dsp:spPr>
        <a:xfrm>
          <a:off x="1433922" y="1153056"/>
          <a:ext cx="1255994" cy="502397"/>
        </a:xfrm>
        <a:prstGeom prst="rect">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en-US" sz="1900" kern="1200"/>
            <a:t>Vocab</a:t>
          </a:r>
        </a:p>
      </dsp:txBody>
      <dsp:txXfrm>
        <a:off x="1433922" y="1153056"/>
        <a:ext cx="1255994" cy="502397"/>
      </dsp:txXfrm>
    </dsp:sp>
    <dsp:sp modelId="{218958C9-C9C9-DE46-9DA4-BC8613C98969}">
      <dsp:nvSpPr>
        <dsp:cNvPr id="0" name=""/>
        <dsp:cNvSpPr/>
      </dsp:nvSpPr>
      <dsp:spPr>
        <a:xfrm>
          <a:off x="1433922" y="1655453"/>
          <a:ext cx="1255994" cy="834480"/>
        </a:xfrm>
        <a:prstGeom prst="rect">
          <a:avLst/>
        </a:prstGeom>
        <a:solidFill>
          <a:schemeClr val="accent1">
            <a:alpha val="90000"/>
            <a:tint val="40000"/>
            <a:hueOff val="0"/>
            <a:satOff val="0"/>
            <a:lumOff val="0"/>
            <a:alphaOff val="0"/>
          </a:schemeClr>
        </a:solidFill>
        <a:ln w="100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n-US" sz="1900" kern="1200"/>
            <a:t>………</a:t>
          </a:r>
        </a:p>
        <a:p>
          <a:pPr marL="171450" lvl="1" indent="-171450" algn="l" defTabSz="844550">
            <a:lnSpc>
              <a:spcPct val="90000"/>
            </a:lnSpc>
            <a:spcBef>
              <a:spcPct val="0"/>
            </a:spcBef>
            <a:spcAft>
              <a:spcPct val="15000"/>
            </a:spcAft>
            <a:buChar char="•"/>
          </a:pPr>
          <a:r>
            <a:rPr lang="en-US" sz="1900" kern="1200"/>
            <a:t>………</a:t>
          </a:r>
        </a:p>
      </dsp:txBody>
      <dsp:txXfrm>
        <a:off x="1433922" y="1655453"/>
        <a:ext cx="1255994" cy="834480"/>
      </dsp:txXfrm>
    </dsp:sp>
    <dsp:sp modelId="{7A6344F9-7D4D-DA43-9156-0AA0F4C9A301}">
      <dsp:nvSpPr>
        <dsp:cNvPr id="0" name=""/>
        <dsp:cNvSpPr/>
      </dsp:nvSpPr>
      <dsp:spPr>
        <a:xfrm>
          <a:off x="2865755" y="1153056"/>
          <a:ext cx="1255994" cy="502397"/>
        </a:xfrm>
        <a:prstGeom prst="rect">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en-US" sz="1900" kern="1200"/>
            <a:t>Culture</a:t>
          </a:r>
        </a:p>
      </dsp:txBody>
      <dsp:txXfrm>
        <a:off x="2865755" y="1153056"/>
        <a:ext cx="1255994" cy="502397"/>
      </dsp:txXfrm>
    </dsp:sp>
    <dsp:sp modelId="{610CA9D3-A0C0-7F46-8FA4-C4A692FC3F6D}">
      <dsp:nvSpPr>
        <dsp:cNvPr id="0" name=""/>
        <dsp:cNvSpPr/>
      </dsp:nvSpPr>
      <dsp:spPr>
        <a:xfrm>
          <a:off x="2865755" y="1655453"/>
          <a:ext cx="1255994" cy="834480"/>
        </a:xfrm>
        <a:prstGeom prst="rect">
          <a:avLst/>
        </a:prstGeom>
        <a:solidFill>
          <a:schemeClr val="accent1">
            <a:alpha val="90000"/>
            <a:tint val="40000"/>
            <a:hueOff val="0"/>
            <a:satOff val="0"/>
            <a:lumOff val="0"/>
            <a:alphaOff val="0"/>
          </a:schemeClr>
        </a:solidFill>
        <a:ln w="100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n-US" sz="1900" kern="1200"/>
            <a:t>………</a:t>
          </a:r>
        </a:p>
        <a:p>
          <a:pPr marL="171450" lvl="1" indent="-171450" algn="l" defTabSz="844550">
            <a:lnSpc>
              <a:spcPct val="90000"/>
            </a:lnSpc>
            <a:spcBef>
              <a:spcPct val="0"/>
            </a:spcBef>
            <a:spcAft>
              <a:spcPct val="15000"/>
            </a:spcAft>
            <a:buChar char="•"/>
          </a:pPr>
          <a:r>
            <a:rPr lang="en-US" sz="1900" kern="1200"/>
            <a:t>………</a:t>
          </a:r>
        </a:p>
      </dsp:txBody>
      <dsp:txXfrm>
        <a:off x="2865755" y="1655453"/>
        <a:ext cx="1255994" cy="834480"/>
      </dsp:txXfrm>
    </dsp:sp>
    <dsp:sp modelId="{D631DF66-688F-EE42-B69B-56DC224CE9DE}">
      <dsp:nvSpPr>
        <dsp:cNvPr id="0" name=""/>
        <dsp:cNvSpPr/>
      </dsp:nvSpPr>
      <dsp:spPr>
        <a:xfrm>
          <a:off x="4297588" y="1153056"/>
          <a:ext cx="1255994" cy="502397"/>
        </a:xfrm>
        <a:prstGeom prst="rect">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en-US" sz="1900" kern="1200"/>
            <a:t>Skills</a:t>
          </a:r>
        </a:p>
      </dsp:txBody>
      <dsp:txXfrm>
        <a:off x="4297588" y="1153056"/>
        <a:ext cx="1255994" cy="502397"/>
      </dsp:txXfrm>
    </dsp:sp>
    <dsp:sp modelId="{C891E68D-61F5-9347-AF96-7DC8663440C5}">
      <dsp:nvSpPr>
        <dsp:cNvPr id="0" name=""/>
        <dsp:cNvSpPr/>
      </dsp:nvSpPr>
      <dsp:spPr>
        <a:xfrm>
          <a:off x="4299677" y="1655453"/>
          <a:ext cx="1255994" cy="834480"/>
        </a:xfrm>
        <a:prstGeom prst="rect">
          <a:avLst/>
        </a:prstGeom>
        <a:solidFill>
          <a:schemeClr val="accent1">
            <a:alpha val="90000"/>
            <a:tint val="40000"/>
            <a:hueOff val="0"/>
            <a:satOff val="0"/>
            <a:lumOff val="0"/>
            <a:alphaOff val="0"/>
          </a:schemeClr>
        </a:solidFill>
        <a:ln w="100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0" lvl="2" indent="0" algn="l" defTabSz="577850">
            <a:lnSpc>
              <a:spcPct val="90000"/>
            </a:lnSpc>
            <a:spcBef>
              <a:spcPct val="0"/>
            </a:spcBef>
            <a:spcAft>
              <a:spcPct val="15000"/>
            </a:spcAft>
            <a:buChar char="•"/>
          </a:pPr>
          <a:r>
            <a:rPr lang="en-US" sz="1900" kern="1200"/>
            <a:t>………</a:t>
          </a:r>
        </a:p>
        <a:p>
          <a:pPr marL="0" lvl="2" indent="0" algn="l" defTabSz="577850">
            <a:lnSpc>
              <a:spcPct val="90000"/>
            </a:lnSpc>
            <a:spcBef>
              <a:spcPct val="0"/>
            </a:spcBef>
            <a:spcAft>
              <a:spcPct val="15000"/>
            </a:spcAft>
            <a:buChar char="•"/>
          </a:pPr>
          <a:r>
            <a:rPr lang="en-US" sz="1900" kern="1200"/>
            <a:t>………</a:t>
          </a:r>
        </a:p>
      </dsp:txBody>
      <dsp:txXfrm>
        <a:off x="4299677" y="1655453"/>
        <a:ext cx="1255994" cy="83448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B39FB-59DF-0245-A4C6-1BA9AFEF9D15}">
      <dsp:nvSpPr>
        <dsp:cNvPr id="0" name=""/>
        <dsp:cNvSpPr/>
      </dsp:nvSpPr>
      <dsp:spPr>
        <a:xfrm>
          <a:off x="0" y="3406931"/>
          <a:ext cx="8229600" cy="111823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rgbClr val="FFFFFF"/>
              </a:solidFill>
            </a:rPr>
            <a:t>Plan learning experiences and instruction</a:t>
          </a:r>
        </a:p>
      </dsp:txBody>
      <dsp:txXfrm>
        <a:off x="0" y="3406931"/>
        <a:ext cx="8229600" cy="603844"/>
      </dsp:txXfrm>
    </dsp:sp>
    <dsp:sp modelId="{B88937AB-B580-F34F-AE1B-4C6D12758D91}">
      <dsp:nvSpPr>
        <dsp:cNvPr id="0" name=""/>
        <dsp:cNvSpPr/>
      </dsp:nvSpPr>
      <dsp:spPr>
        <a:xfrm>
          <a:off x="0" y="3988412"/>
          <a:ext cx="8229600" cy="514386"/>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77800" tIns="31750" rIns="177800" bIns="31750" numCol="1" spcCol="1270" anchor="ctr" anchorCtr="0">
          <a:noAutofit/>
        </a:bodyPr>
        <a:lstStyle/>
        <a:p>
          <a:pPr lvl="0" algn="ctr" defTabSz="1111250">
            <a:lnSpc>
              <a:spcPct val="90000"/>
            </a:lnSpc>
            <a:spcBef>
              <a:spcPct val="0"/>
            </a:spcBef>
            <a:spcAft>
              <a:spcPct val="35000"/>
            </a:spcAft>
          </a:pPr>
          <a:r>
            <a:rPr lang="en-US" sz="2500" kern="1200"/>
            <a:t>What does it take to get there?</a:t>
          </a:r>
        </a:p>
      </dsp:txBody>
      <dsp:txXfrm>
        <a:off x="0" y="3988412"/>
        <a:ext cx="8229600" cy="514386"/>
      </dsp:txXfrm>
    </dsp:sp>
    <dsp:sp modelId="{F1004451-EFDB-684A-95EE-806F502F65A8}">
      <dsp:nvSpPr>
        <dsp:cNvPr id="0" name=""/>
        <dsp:cNvSpPr/>
      </dsp:nvSpPr>
      <dsp:spPr>
        <a:xfrm rot="10800000">
          <a:off x="0" y="1703865"/>
          <a:ext cx="8229600" cy="1719839"/>
        </a:xfrm>
        <a:prstGeom prst="upArrowCallou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t>Determine acceptable evidence</a:t>
          </a:r>
        </a:p>
      </dsp:txBody>
      <dsp:txXfrm rot="-10800000">
        <a:off x="0" y="1703865"/>
        <a:ext cx="8229600" cy="603663"/>
      </dsp:txXfrm>
    </dsp:sp>
    <dsp:sp modelId="{96AB6710-2EEC-8241-97F4-99042AEB2473}">
      <dsp:nvSpPr>
        <dsp:cNvPr id="0" name=""/>
        <dsp:cNvSpPr/>
      </dsp:nvSpPr>
      <dsp:spPr>
        <a:xfrm>
          <a:off x="0" y="2307529"/>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77800" tIns="31750" rIns="177800" bIns="31750" numCol="1" spcCol="1270" anchor="ctr" anchorCtr="0">
          <a:noAutofit/>
        </a:bodyPr>
        <a:lstStyle/>
        <a:p>
          <a:pPr lvl="0" algn="ctr" defTabSz="1111250">
            <a:lnSpc>
              <a:spcPct val="90000"/>
            </a:lnSpc>
            <a:spcBef>
              <a:spcPct val="0"/>
            </a:spcBef>
            <a:spcAft>
              <a:spcPct val="35000"/>
            </a:spcAft>
          </a:pPr>
          <a:r>
            <a:rPr lang="en-US" sz="2500" kern="1200" dirty="0"/>
            <a:t>How will you and learners know </a:t>
          </a:r>
          <a:r>
            <a:rPr lang="en-US" sz="2500" kern="1200" dirty="0" smtClean="0"/>
            <a:t>they reached </a:t>
          </a:r>
          <a:r>
            <a:rPr lang="en-US" sz="2500" kern="1200" dirty="0"/>
            <a:t>the goals?</a:t>
          </a:r>
          <a:endParaRPr lang="en-US" sz="2500" kern="1200"/>
        </a:p>
      </dsp:txBody>
      <dsp:txXfrm>
        <a:off x="0" y="2307529"/>
        <a:ext cx="8229600" cy="514231"/>
      </dsp:txXfrm>
    </dsp:sp>
    <dsp:sp modelId="{E23630B8-2093-3D41-BE66-CD78F00D0158}">
      <dsp:nvSpPr>
        <dsp:cNvPr id="0" name=""/>
        <dsp:cNvSpPr/>
      </dsp:nvSpPr>
      <dsp:spPr>
        <a:xfrm rot="10800000">
          <a:off x="0" y="0"/>
          <a:ext cx="8229600" cy="1719839"/>
        </a:xfrm>
        <a:prstGeom prst="upArrowCallou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chemeClr val="bg1"/>
              </a:solidFill>
            </a:rPr>
            <a:t>Identify desired results</a:t>
          </a:r>
        </a:p>
      </dsp:txBody>
      <dsp:txXfrm rot="-10800000">
        <a:off x="0" y="0"/>
        <a:ext cx="8229600" cy="603663"/>
      </dsp:txXfrm>
    </dsp:sp>
    <dsp:sp modelId="{D4E6E977-C7A0-9549-873E-E9A742C6ECE5}">
      <dsp:nvSpPr>
        <dsp:cNvPr id="0" name=""/>
        <dsp:cNvSpPr/>
      </dsp:nvSpPr>
      <dsp:spPr>
        <a:xfrm>
          <a:off x="0" y="604463"/>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77800" tIns="31750" rIns="177800" bIns="31750" numCol="1" spcCol="1270" anchor="ctr" anchorCtr="0">
          <a:noAutofit/>
        </a:bodyPr>
        <a:lstStyle/>
        <a:p>
          <a:pPr lvl="0" algn="ctr" defTabSz="1111250">
            <a:lnSpc>
              <a:spcPct val="90000"/>
            </a:lnSpc>
            <a:spcBef>
              <a:spcPct val="0"/>
            </a:spcBef>
            <a:spcAft>
              <a:spcPct val="35000"/>
            </a:spcAft>
          </a:pPr>
          <a:r>
            <a:rPr lang="en-US" sz="2500" kern="1200"/>
            <a:t>What are the goals?</a:t>
          </a:r>
        </a:p>
      </dsp:txBody>
      <dsp:txXfrm>
        <a:off x="0" y="604463"/>
        <a:ext cx="8229600" cy="51423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B39FB-59DF-0245-A4C6-1BA9AFEF9D15}">
      <dsp:nvSpPr>
        <dsp:cNvPr id="0" name=""/>
        <dsp:cNvSpPr/>
      </dsp:nvSpPr>
      <dsp:spPr>
        <a:xfrm>
          <a:off x="0" y="3406931"/>
          <a:ext cx="8229600" cy="111823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rgbClr val="FFFFFF"/>
              </a:solidFill>
            </a:rPr>
            <a:t>Plan learning experiences and instruction</a:t>
          </a:r>
        </a:p>
      </dsp:txBody>
      <dsp:txXfrm>
        <a:off x="0" y="3406931"/>
        <a:ext cx="8229600" cy="603844"/>
      </dsp:txXfrm>
    </dsp:sp>
    <dsp:sp modelId="{B88937AB-B580-F34F-AE1B-4C6D12758D91}">
      <dsp:nvSpPr>
        <dsp:cNvPr id="0" name=""/>
        <dsp:cNvSpPr/>
      </dsp:nvSpPr>
      <dsp:spPr>
        <a:xfrm>
          <a:off x="0" y="3988412"/>
          <a:ext cx="8229600" cy="514386"/>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77800" tIns="31750" rIns="177800" bIns="31750" numCol="1" spcCol="1270" anchor="ctr" anchorCtr="0">
          <a:noAutofit/>
        </a:bodyPr>
        <a:lstStyle/>
        <a:p>
          <a:pPr lvl="0" algn="ctr" defTabSz="1111250">
            <a:lnSpc>
              <a:spcPct val="90000"/>
            </a:lnSpc>
            <a:spcBef>
              <a:spcPct val="0"/>
            </a:spcBef>
            <a:spcAft>
              <a:spcPct val="35000"/>
            </a:spcAft>
          </a:pPr>
          <a:r>
            <a:rPr lang="en-US" sz="2500" kern="1200"/>
            <a:t>What does it take to get there?</a:t>
          </a:r>
        </a:p>
      </dsp:txBody>
      <dsp:txXfrm>
        <a:off x="0" y="3988412"/>
        <a:ext cx="8229600" cy="514386"/>
      </dsp:txXfrm>
    </dsp:sp>
    <dsp:sp modelId="{F1004451-EFDB-684A-95EE-806F502F65A8}">
      <dsp:nvSpPr>
        <dsp:cNvPr id="0" name=""/>
        <dsp:cNvSpPr/>
      </dsp:nvSpPr>
      <dsp:spPr>
        <a:xfrm rot="10800000">
          <a:off x="0" y="1703865"/>
          <a:ext cx="8229600" cy="1719839"/>
        </a:xfrm>
        <a:prstGeom prst="upArrowCallou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t>Determine acceptable evidence</a:t>
          </a:r>
        </a:p>
      </dsp:txBody>
      <dsp:txXfrm rot="-10800000">
        <a:off x="0" y="1703865"/>
        <a:ext cx="8229600" cy="603663"/>
      </dsp:txXfrm>
    </dsp:sp>
    <dsp:sp modelId="{96AB6710-2EEC-8241-97F4-99042AEB2473}">
      <dsp:nvSpPr>
        <dsp:cNvPr id="0" name=""/>
        <dsp:cNvSpPr/>
      </dsp:nvSpPr>
      <dsp:spPr>
        <a:xfrm>
          <a:off x="0" y="2307529"/>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77800" tIns="31750" rIns="177800" bIns="31750" numCol="1" spcCol="1270" anchor="ctr" anchorCtr="0">
          <a:noAutofit/>
        </a:bodyPr>
        <a:lstStyle/>
        <a:p>
          <a:pPr lvl="0" algn="ctr" defTabSz="1111250">
            <a:lnSpc>
              <a:spcPct val="90000"/>
            </a:lnSpc>
            <a:spcBef>
              <a:spcPct val="0"/>
            </a:spcBef>
            <a:spcAft>
              <a:spcPct val="35000"/>
            </a:spcAft>
          </a:pPr>
          <a:r>
            <a:rPr lang="en-US" sz="2500" kern="1200" dirty="0"/>
            <a:t>How will you and learners know </a:t>
          </a:r>
          <a:r>
            <a:rPr lang="en-US" sz="2500" kern="1200" dirty="0" smtClean="0"/>
            <a:t>they reached </a:t>
          </a:r>
          <a:r>
            <a:rPr lang="en-US" sz="2500" kern="1200" dirty="0"/>
            <a:t>the goals?</a:t>
          </a:r>
          <a:endParaRPr lang="en-US" sz="2500" kern="1200"/>
        </a:p>
      </dsp:txBody>
      <dsp:txXfrm>
        <a:off x="0" y="2307529"/>
        <a:ext cx="8229600" cy="514231"/>
      </dsp:txXfrm>
    </dsp:sp>
    <dsp:sp modelId="{E23630B8-2093-3D41-BE66-CD78F00D0158}">
      <dsp:nvSpPr>
        <dsp:cNvPr id="0" name=""/>
        <dsp:cNvSpPr/>
      </dsp:nvSpPr>
      <dsp:spPr>
        <a:xfrm rot="10800000">
          <a:off x="0" y="0"/>
          <a:ext cx="8229600" cy="1719839"/>
        </a:xfrm>
        <a:prstGeom prst="upArrowCallou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chemeClr val="bg1"/>
              </a:solidFill>
            </a:rPr>
            <a:t>Identify desired results</a:t>
          </a:r>
        </a:p>
      </dsp:txBody>
      <dsp:txXfrm rot="-10800000">
        <a:off x="0" y="0"/>
        <a:ext cx="8229600" cy="603663"/>
      </dsp:txXfrm>
    </dsp:sp>
    <dsp:sp modelId="{D4E6E977-C7A0-9549-873E-E9A742C6ECE5}">
      <dsp:nvSpPr>
        <dsp:cNvPr id="0" name=""/>
        <dsp:cNvSpPr/>
      </dsp:nvSpPr>
      <dsp:spPr>
        <a:xfrm>
          <a:off x="0" y="604463"/>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77800" tIns="31750" rIns="177800" bIns="31750" numCol="1" spcCol="1270" anchor="ctr" anchorCtr="0">
          <a:noAutofit/>
        </a:bodyPr>
        <a:lstStyle/>
        <a:p>
          <a:pPr lvl="0" algn="ctr" defTabSz="1111250">
            <a:lnSpc>
              <a:spcPct val="90000"/>
            </a:lnSpc>
            <a:spcBef>
              <a:spcPct val="0"/>
            </a:spcBef>
            <a:spcAft>
              <a:spcPct val="35000"/>
            </a:spcAft>
          </a:pPr>
          <a:r>
            <a:rPr lang="en-US" sz="2500" kern="1200"/>
            <a:t>What are the goals?</a:t>
          </a:r>
        </a:p>
      </dsp:txBody>
      <dsp:txXfrm>
        <a:off x="0" y="604463"/>
        <a:ext cx="8229600" cy="51423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AC9DA7-88D6-A249-92F4-56D30F6DAAFC}">
      <dsp:nvSpPr>
        <dsp:cNvPr id="0" name=""/>
        <dsp:cNvSpPr/>
      </dsp:nvSpPr>
      <dsp:spPr>
        <a:xfrm>
          <a:off x="4584703" y="2577148"/>
          <a:ext cx="4079240" cy="4079240"/>
        </a:xfrm>
        <a:prstGeom prst="gear9">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a:t>Interpersonal</a:t>
          </a:r>
        </a:p>
      </dsp:txBody>
      <dsp:txXfrm>
        <a:off x="5404812" y="3532690"/>
        <a:ext cx="2439022" cy="2096814"/>
      </dsp:txXfrm>
    </dsp:sp>
    <dsp:sp modelId="{759C1E63-B43C-414D-818A-3FE372E5E3CE}">
      <dsp:nvSpPr>
        <dsp:cNvPr id="0" name=""/>
        <dsp:cNvSpPr/>
      </dsp:nvSpPr>
      <dsp:spPr>
        <a:xfrm>
          <a:off x="1498613" y="2031995"/>
          <a:ext cx="3625094" cy="3759190"/>
        </a:xfrm>
        <a:prstGeom prst="gear6">
          <a:avLst/>
        </a:prstGeom>
        <a:solidFill>
          <a:schemeClr val="accent2"/>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a:t>Presentational</a:t>
          </a:r>
        </a:p>
      </dsp:txBody>
      <dsp:txXfrm>
        <a:off x="2411241" y="2969923"/>
        <a:ext cx="1799838" cy="1883334"/>
      </dsp:txXfrm>
    </dsp:sp>
    <dsp:sp modelId="{5E80A760-BA10-044F-84F3-D8E3894BD0D6}">
      <dsp:nvSpPr>
        <dsp:cNvPr id="0" name=""/>
        <dsp:cNvSpPr/>
      </dsp:nvSpPr>
      <dsp:spPr>
        <a:xfrm rot="20700000">
          <a:off x="3578349" y="326641"/>
          <a:ext cx="2906780" cy="2906780"/>
        </a:xfrm>
        <a:prstGeom prst="gear6">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a:t>Interpretive</a:t>
          </a:r>
        </a:p>
      </dsp:txBody>
      <dsp:txXfrm rot="-20700000">
        <a:off x="4215892" y="964184"/>
        <a:ext cx="1631696" cy="1631696"/>
      </dsp:txXfrm>
    </dsp:sp>
    <dsp:sp modelId="{991CB461-F383-8545-B184-7225C072C437}">
      <dsp:nvSpPr>
        <dsp:cNvPr id="0" name=""/>
        <dsp:cNvSpPr/>
      </dsp:nvSpPr>
      <dsp:spPr>
        <a:xfrm>
          <a:off x="4214785" y="1852489"/>
          <a:ext cx="5221427" cy="5221427"/>
        </a:xfrm>
        <a:prstGeom prst="circularArrow">
          <a:avLst>
            <a:gd name="adj1" fmla="val 4687"/>
            <a:gd name="adj2" fmla="val 299029"/>
            <a:gd name="adj3" fmla="val 2561830"/>
            <a:gd name="adj4" fmla="val 15766195"/>
            <a:gd name="adj5" fmla="val 5469"/>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8AD453D9-FAC8-3D43-8209-1D212DA22FD3}">
      <dsp:nvSpPr>
        <dsp:cNvPr id="0" name=""/>
        <dsp:cNvSpPr/>
      </dsp:nvSpPr>
      <dsp:spPr>
        <a:xfrm>
          <a:off x="1086498" y="1411009"/>
          <a:ext cx="3793693" cy="3793693"/>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8D5FED02-9FA1-ED4A-AA97-23302950A17C}">
      <dsp:nvSpPr>
        <dsp:cNvPr id="0" name=""/>
        <dsp:cNvSpPr/>
      </dsp:nvSpPr>
      <dsp:spPr>
        <a:xfrm>
          <a:off x="2905981" y="-323881"/>
          <a:ext cx="4090365" cy="4090365"/>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6ED560-3291-4A1C-BC67-87BB56471A22}">
      <dsp:nvSpPr>
        <dsp:cNvPr id="0" name=""/>
        <dsp:cNvSpPr/>
      </dsp:nvSpPr>
      <dsp:spPr>
        <a:xfrm>
          <a:off x="0" y="0"/>
          <a:ext cx="7521745" cy="4701091"/>
        </a:xfrm>
        <a:prstGeom prst="swooshArrow">
          <a:avLst>
            <a:gd name="adj1" fmla="val 25000"/>
            <a:gd name="adj2" fmla="val 25000"/>
          </a:avLst>
        </a:prstGeom>
        <a:solidFill>
          <a:schemeClr val="accent3">
            <a:tint val="40000"/>
            <a:hueOff val="0"/>
            <a:satOff val="0"/>
            <a:lumOff val="0"/>
            <a:alpha val="40000"/>
          </a:schemeClr>
        </a:solidFill>
        <a:ln w="10000" cap="flat" cmpd="sng" algn="ctr">
          <a:solidFill>
            <a:schemeClr val="dk1">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DFC28BCB-C867-4987-8A2E-1B6FB0A7307F}">
      <dsp:nvSpPr>
        <dsp:cNvPr id="0" name=""/>
        <dsp:cNvSpPr/>
      </dsp:nvSpPr>
      <dsp:spPr>
        <a:xfrm>
          <a:off x="785652" y="3495731"/>
          <a:ext cx="173000" cy="173000"/>
        </a:xfrm>
        <a:prstGeom prst="ellipse">
          <a:avLst/>
        </a:prstGeom>
        <a:solidFill>
          <a:schemeClr val="accent3">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CC5D3AF-C7DC-4C49-8B9C-A7AC395E67E3}">
      <dsp:nvSpPr>
        <dsp:cNvPr id="0" name=""/>
        <dsp:cNvSpPr/>
      </dsp:nvSpPr>
      <dsp:spPr>
        <a:xfrm>
          <a:off x="872152" y="3582231"/>
          <a:ext cx="985348" cy="1118859"/>
        </a:xfrm>
        <a:prstGeom prst="rect">
          <a:avLst/>
        </a:prstGeom>
        <a:noFill/>
        <a:ln w="100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91669" tIns="0" rIns="0" bIns="0" numCol="1" spcCol="1270" anchor="t" anchorCtr="0">
          <a:noAutofit/>
        </a:bodyPr>
        <a:lstStyle/>
        <a:p>
          <a:pPr lvl="0" algn="l" defTabSz="1689100">
            <a:lnSpc>
              <a:spcPct val="90000"/>
            </a:lnSpc>
            <a:spcBef>
              <a:spcPct val="0"/>
            </a:spcBef>
            <a:spcAft>
              <a:spcPct val="35000"/>
            </a:spcAft>
          </a:pPr>
          <a:endParaRPr lang="en-US" sz="3800" kern="1200" dirty="0">
            <a:solidFill>
              <a:schemeClr val="tx1">
                <a:hueOff val="0"/>
                <a:satOff val="0"/>
                <a:lumOff val="0"/>
                <a:alpha val="43000"/>
              </a:schemeClr>
            </a:solidFill>
          </a:endParaRPr>
        </a:p>
        <a:p>
          <a:pPr marL="285750" lvl="1" indent="-285750" algn="l" defTabSz="1333500">
            <a:lnSpc>
              <a:spcPct val="90000"/>
            </a:lnSpc>
            <a:spcBef>
              <a:spcPct val="0"/>
            </a:spcBef>
            <a:spcAft>
              <a:spcPct val="15000"/>
            </a:spcAft>
            <a:buChar char="•"/>
          </a:pPr>
          <a:endParaRPr lang="en-US" sz="3000" kern="1200"/>
        </a:p>
      </dsp:txBody>
      <dsp:txXfrm>
        <a:off x="872152" y="3582231"/>
        <a:ext cx="985348" cy="1118859"/>
      </dsp:txXfrm>
    </dsp:sp>
    <dsp:sp modelId="{84204058-3309-43AE-BBE8-1691BE59EFB0}">
      <dsp:nvSpPr>
        <dsp:cNvPr id="0" name=""/>
        <dsp:cNvSpPr/>
      </dsp:nvSpPr>
      <dsp:spPr>
        <a:xfrm>
          <a:off x="1722109" y="2595942"/>
          <a:ext cx="270782" cy="270782"/>
        </a:xfrm>
        <a:prstGeom prst="ellipse">
          <a:avLst/>
        </a:prstGeom>
        <a:solidFill>
          <a:schemeClr val="accent3">
            <a:hueOff val="2812566"/>
            <a:satOff val="-4220"/>
            <a:lumOff val="-686"/>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AB12127F-D7DB-4A3F-8FDE-5CB2E3A21A2F}">
      <dsp:nvSpPr>
        <dsp:cNvPr id="0" name=""/>
        <dsp:cNvSpPr/>
      </dsp:nvSpPr>
      <dsp:spPr>
        <a:xfrm>
          <a:off x="1857500" y="2731333"/>
          <a:ext cx="1248609" cy="1969757"/>
        </a:xfrm>
        <a:prstGeom prst="rect">
          <a:avLst/>
        </a:prstGeom>
        <a:noFill/>
        <a:ln w="100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43482" tIns="0" rIns="0" bIns="0" numCol="1" spcCol="1270" anchor="t" anchorCtr="0">
          <a:noAutofit/>
        </a:bodyPr>
        <a:lstStyle/>
        <a:p>
          <a:pPr lvl="0" algn="l" defTabSz="1689100">
            <a:lnSpc>
              <a:spcPct val="90000"/>
            </a:lnSpc>
            <a:spcBef>
              <a:spcPct val="0"/>
            </a:spcBef>
            <a:spcAft>
              <a:spcPct val="35000"/>
            </a:spcAft>
          </a:pPr>
          <a:endParaRPr lang="en-US" sz="3800" kern="1200" dirty="0"/>
        </a:p>
      </dsp:txBody>
      <dsp:txXfrm>
        <a:off x="1857500" y="2731333"/>
        <a:ext cx="1248609" cy="1969757"/>
      </dsp:txXfrm>
    </dsp:sp>
    <dsp:sp modelId="{75D3AB41-CC8F-4DF3-A9E0-BB4C151B0947}">
      <dsp:nvSpPr>
        <dsp:cNvPr id="0" name=""/>
        <dsp:cNvSpPr/>
      </dsp:nvSpPr>
      <dsp:spPr>
        <a:xfrm>
          <a:off x="2925588" y="1878555"/>
          <a:ext cx="361043" cy="361043"/>
        </a:xfrm>
        <a:prstGeom prst="ellipse">
          <a:avLst/>
        </a:prstGeom>
        <a:solidFill>
          <a:schemeClr val="accent3">
            <a:hueOff val="5625133"/>
            <a:satOff val="-8440"/>
            <a:lumOff val="-1373"/>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A7BC710-F568-4D4A-B761-FDC9BE5A30E8}">
      <dsp:nvSpPr>
        <dsp:cNvPr id="0" name=""/>
        <dsp:cNvSpPr/>
      </dsp:nvSpPr>
      <dsp:spPr>
        <a:xfrm>
          <a:off x="3106110" y="2059077"/>
          <a:ext cx="1451696" cy="2642013"/>
        </a:xfrm>
        <a:prstGeom prst="rect">
          <a:avLst/>
        </a:prstGeom>
        <a:noFill/>
        <a:ln w="100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91310" tIns="0" rIns="0" bIns="0" numCol="1" spcCol="1270" anchor="t" anchorCtr="0">
          <a:noAutofit/>
        </a:bodyPr>
        <a:lstStyle/>
        <a:p>
          <a:pPr lvl="0" algn="l" defTabSz="1689100">
            <a:lnSpc>
              <a:spcPct val="90000"/>
            </a:lnSpc>
            <a:spcBef>
              <a:spcPct val="0"/>
            </a:spcBef>
            <a:spcAft>
              <a:spcPct val="35000"/>
            </a:spcAft>
          </a:pPr>
          <a:endParaRPr lang="en-US" sz="3800" kern="1200" dirty="0"/>
        </a:p>
      </dsp:txBody>
      <dsp:txXfrm>
        <a:off x="3106110" y="2059077"/>
        <a:ext cx="1451696" cy="2642013"/>
      </dsp:txXfrm>
    </dsp:sp>
    <dsp:sp modelId="{8BCF1781-07C1-4CBC-991E-1FA1A21FCA3D}">
      <dsp:nvSpPr>
        <dsp:cNvPr id="0" name=""/>
        <dsp:cNvSpPr/>
      </dsp:nvSpPr>
      <dsp:spPr>
        <a:xfrm>
          <a:off x="4324633" y="1318185"/>
          <a:ext cx="466348" cy="466348"/>
        </a:xfrm>
        <a:prstGeom prst="ellipse">
          <a:avLst/>
        </a:prstGeom>
        <a:solidFill>
          <a:schemeClr val="accent3">
            <a:hueOff val="8437700"/>
            <a:satOff val="-12660"/>
            <a:lumOff val="-2059"/>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AF93116E-E59E-4872-BA25-4A3F3672880B}">
      <dsp:nvSpPr>
        <dsp:cNvPr id="0" name=""/>
        <dsp:cNvSpPr/>
      </dsp:nvSpPr>
      <dsp:spPr>
        <a:xfrm>
          <a:off x="4557807" y="1551360"/>
          <a:ext cx="1504349" cy="3149730"/>
        </a:xfrm>
        <a:prstGeom prst="rect">
          <a:avLst/>
        </a:prstGeom>
        <a:noFill/>
        <a:ln w="100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247108" tIns="0" rIns="0" bIns="0" numCol="1" spcCol="1270" anchor="t" anchorCtr="0">
          <a:noAutofit/>
        </a:bodyPr>
        <a:lstStyle/>
        <a:p>
          <a:pPr lvl="0" algn="l" defTabSz="1689100">
            <a:lnSpc>
              <a:spcPct val="90000"/>
            </a:lnSpc>
            <a:spcBef>
              <a:spcPct val="0"/>
            </a:spcBef>
            <a:spcAft>
              <a:spcPct val="35000"/>
            </a:spcAft>
          </a:pPr>
          <a:endParaRPr lang="en-US" sz="3800" kern="1200" dirty="0"/>
        </a:p>
      </dsp:txBody>
      <dsp:txXfrm>
        <a:off x="4557807" y="1551360"/>
        <a:ext cx="1504349" cy="3149730"/>
      </dsp:txXfrm>
    </dsp:sp>
    <dsp:sp modelId="{F9F3B922-3E9C-4AA7-B36F-88D595AAABE5}">
      <dsp:nvSpPr>
        <dsp:cNvPr id="0" name=""/>
        <dsp:cNvSpPr/>
      </dsp:nvSpPr>
      <dsp:spPr>
        <a:xfrm>
          <a:off x="5765047" y="943979"/>
          <a:ext cx="594217" cy="594217"/>
        </a:xfrm>
        <a:prstGeom prst="ellipse">
          <a:avLst/>
        </a:prstGeom>
        <a:solidFill>
          <a:schemeClr val="accent3">
            <a:hueOff val="11250266"/>
            <a:satOff val="-16880"/>
            <a:lumOff val="-2745"/>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63A8BD4-3AB7-4428-833E-7F843103FF84}">
      <dsp:nvSpPr>
        <dsp:cNvPr id="0" name=""/>
        <dsp:cNvSpPr/>
      </dsp:nvSpPr>
      <dsp:spPr>
        <a:xfrm>
          <a:off x="6106911" y="1066807"/>
          <a:ext cx="1504349" cy="3460002"/>
        </a:xfrm>
        <a:prstGeom prst="rect">
          <a:avLst/>
        </a:prstGeom>
        <a:noFill/>
        <a:ln w="100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14864" tIns="0" rIns="0" bIns="0" numCol="1" spcCol="1270" anchor="t" anchorCtr="0">
          <a:noAutofit/>
        </a:bodyPr>
        <a:lstStyle/>
        <a:p>
          <a:pPr lvl="0" algn="l" defTabSz="1689100">
            <a:lnSpc>
              <a:spcPct val="90000"/>
            </a:lnSpc>
            <a:spcBef>
              <a:spcPct val="0"/>
            </a:spcBef>
            <a:spcAft>
              <a:spcPct val="35000"/>
            </a:spcAft>
          </a:pPr>
          <a:endParaRPr lang="en-US" sz="3800" kern="1200" dirty="0"/>
        </a:p>
      </dsp:txBody>
      <dsp:txXfrm>
        <a:off x="6106911" y="1066807"/>
        <a:ext cx="1504349" cy="346000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8B445D-5960-4905-9291-C4C38AC6A41E}">
      <dsp:nvSpPr>
        <dsp:cNvPr id="0" name=""/>
        <dsp:cNvSpPr/>
      </dsp:nvSpPr>
      <dsp:spPr>
        <a:xfrm rot="5400000">
          <a:off x="3821335" y="-31022"/>
          <a:ext cx="1684553" cy="1747359"/>
        </a:xfrm>
        <a:prstGeom prst="hexagon">
          <a:avLst>
            <a:gd name="adj" fmla="val 25000"/>
            <a:gd name="vf" fmla="val 115470"/>
          </a:avLst>
        </a:prstGeom>
        <a:solidFill>
          <a:schemeClr val="accent1">
            <a:shade val="8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Asking and responding to questions</a:t>
          </a:r>
          <a:endParaRPr lang="en-US" sz="1400" kern="1200" dirty="0"/>
        </a:p>
      </dsp:txBody>
      <dsp:txXfrm rot="-5400000">
        <a:off x="4081159" y="281140"/>
        <a:ext cx="1164906" cy="1123035"/>
      </dsp:txXfrm>
    </dsp:sp>
    <dsp:sp modelId="{25248614-FACF-44C1-9868-CB72B1ADF03B}">
      <dsp:nvSpPr>
        <dsp:cNvPr id="0" name=""/>
        <dsp:cNvSpPr/>
      </dsp:nvSpPr>
      <dsp:spPr>
        <a:xfrm>
          <a:off x="5546415" y="337291"/>
          <a:ext cx="1668860" cy="1010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Maintain a conversation in person &amp; virtually</a:t>
          </a:r>
          <a:endParaRPr lang="en-US" sz="1600" kern="1200" dirty="0"/>
        </a:p>
      </dsp:txBody>
      <dsp:txXfrm>
        <a:off x="5546415" y="337291"/>
        <a:ext cx="1668860" cy="1010732"/>
      </dsp:txXfrm>
    </dsp:sp>
    <dsp:sp modelId="{D0340248-E04A-4780-B24D-2CD7B4026E84}">
      <dsp:nvSpPr>
        <dsp:cNvPr id="0" name=""/>
        <dsp:cNvSpPr/>
      </dsp:nvSpPr>
      <dsp:spPr>
        <a:xfrm rot="5400000">
          <a:off x="2238529" y="109876"/>
          <a:ext cx="1684553" cy="1465561"/>
        </a:xfrm>
        <a:prstGeom prst="hexagon">
          <a:avLst>
            <a:gd name="adj" fmla="val 25000"/>
            <a:gd name="vf" fmla="val 115470"/>
          </a:avLst>
        </a:prstGeom>
        <a:solidFill>
          <a:schemeClr val="accent1">
            <a:shade val="80000"/>
            <a:hueOff val="61249"/>
            <a:satOff val="-878"/>
            <a:lumOff val="5123"/>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en-US" sz="1600" kern="1200" dirty="0" smtClean="0"/>
            <a:t>Expressing hopes and dreams, future</a:t>
          </a:r>
          <a:r>
            <a:rPr lang="en-US" sz="1600" kern="1200" baseline="0" dirty="0" smtClean="0"/>
            <a:t> plans</a:t>
          </a:r>
          <a:endParaRPr lang="en-US" sz="1600" kern="1200" dirty="0"/>
        </a:p>
      </dsp:txBody>
      <dsp:txXfrm rot="-5400000">
        <a:off x="2576408" y="262891"/>
        <a:ext cx="1008795" cy="1159534"/>
      </dsp:txXfrm>
    </dsp:sp>
    <dsp:sp modelId="{B7BF4CE1-8942-46E4-9F74-AE6A84548930}">
      <dsp:nvSpPr>
        <dsp:cNvPr id="0" name=""/>
        <dsp:cNvSpPr/>
      </dsp:nvSpPr>
      <dsp:spPr>
        <a:xfrm rot="5400000">
          <a:off x="3065444" y="1328246"/>
          <a:ext cx="1684553" cy="1837139"/>
        </a:xfrm>
        <a:prstGeom prst="hexagon">
          <a:avLst>
            <a:gd name="adj" fmla="val 25000"/>
            <a:gd name="vf" fmla="val 115470"/>
          </a:avLst>
        </a:prstGeom>
        <a:solidFill>
          <a:schemeClr val="accent1">
            <a:shade val="80000"/>
            <a:hueOff val="122499"/>
            <a:satOff val="-1757"/>
            <a:lumOff val="10246"/>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Describing people, places, things, how and how well</a:t>
          </a:r>
          <a:endParaRPr lang="en-US" sz="1600" kern="1200" dirty="0"/>
        </a:p>
      </dsp:txBody>
      <dsp:txXfrm rot="-5400000">
        <a:off x="3295341" y="1685298"/>
        <a:ext cx="1224759" cy="1123035"/>
      </dsp:txXfrm>
    </dsp:sp>
    <dsp:sp modelId="{0209900C-CC87-4014-A1F6-67BE6052C368}">
      <dsp:nvSpPr>
        <dsp:cNvPr id="0" name=""/>
        <dsp:cNvSpPr/>
      </dsp:nvSpPr>
      <dsp:spPr>
        <a:xfrm>
          <a:off x="1350038" y="1767139"/>
          <a:ext cx="1632109" cy="1010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r" defTabSz="711200">
            <a:lnSpc>
              <a:spcPct val="90000"/>
            </a:lnSpc>
            <a:spcBef>
              <a:spcPct val="0"/>
            </a:spcBef>
            <a:spcAft>
              <a:spcPct val="35000"/>
            </a:spcAft>
          </a:pPr>
          <a:r>
            <a:rPr lang="en-US" sz="1600" kern="1200" dirty="0" smtClean="0"/>
            <a:t>Present information orally for an audience</a:t>
          </a:r>
          <a:endParaRPr lang="en-US" sz="1600" kern="1200" dirty="0"/>
        </a:p>
        <a:p>
          <a:pPr lvl="0" algn="r" defTabSz="622300">
            <a:lnSpc>
              <a:spcPct val="90000"/>
            </a:lnSpc>
            <a:spcBef>
              <a:spcPct val="0"/>
            </a:spcBef>
            <a:spcAft>
              <a:spcPct val="35000"/>
            </a:spcAft>
          </a:pPr>
          <a:endParaRPr lang="en-US" sz="1400" kern="1200" dirty="0"/>
        </a:p>
      </dsp:txBody>
      <dsp:txXfrm>
        <a:off x="1350038" y="1767139"/>
        <a:ext cx="1632109" cy="1010732"/>
      </dsp:txXfrm>
    </dsp:sp>
    <dsp:sp modelId="{613D503E-3CAF-4DD5-BBC2-174E82A2BAA3}">
      <dsp:nvSpPr>
        <dsp:cNvPr id="0" name=""/>
        <dsp:cNvSpPr/>
      </dsp:nvSpPr>
      <dsp:spPr>
        <a:xfrm rot="5400000">
          <a:off x="4609706" y="1539725"/>
          <a:ext cx="1684553" cy="1465561"/>
        </a:xfrm>
        <a:prstGeom prst="hexagon">
          <a:avLst>
            <a:gd name="adj" fmla="val 25000"/>
            <a:gd name="vf" fmla="val 115470"/>
          </a:avLst>
        </a:prstGeom>
        <a:solidFill>
          <a:schemeClr val="accent1">
            <a:shade val="80000"/>
            <a:hueOff val="183748"/>
            <a:satOff val="-2635"/>
            <a:lumOff val="15369"/>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en-US" sz="1600" kern="1200" dirty="0" smtClean="0"/>
            <a:t>Expressing feelings and emotions</a:t>
          </a:r>
          <a:endParaRPr lang="en-US" sz="1600" kern="1200" dirty="0"/>
        </a:p>
      </dsp:txBody>
      <dsp:txXfrm rot="-5400000">
        <a:off x="4947585" y="1692740"/>
        <a:ext cx="1008795" cy="1159534"/>
      </dsp:txXfrm>
    </dsp:sp>
    <dsp:sp modelId="{C335628D-8205-430E-8FC7-B43E31A8534B}">
      <dsp:nvSpPr>
        <dsp:cNvPr id="0" name=""/>
        <dsp:cNvSpPr/>
      </dsp:nvSpPr>
      <dsp:spPr>
        <a:xfrm rot="5400000">
          <a:off x="3821335" y="2808127"/>
          <a:ext cx="1684553" cy="1788453"/>
        </a:xfrm>
        <a:prstGeom prst="hexagon">
          <a:avLst>
            <a:gd name="adj" fmla="val 25000"/>
            <a:gd name="vf" fmla="val 115470"/>
          </a:avLst>
        </a:prstGeom>
        <a:solidFill>
          <a:schemeClr val="accent1">
            <a:shade val="80000"/>
            <a:hueOff val="244997"/>
            <a:satOff val="-3514"/>
            <a:lumOff val="20492"/>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Expressing preferences and opinions</a:t>
          </a:r>
          <a:endParaRPr lang="en-US" sz="1400" kern="1200" dirty="0"/>
        </a:p>
      </dsp:txBody>
      <dsp:txXfrm rot="-5400000">
        <a:off x="4067461" y="3140836"/>
        <a:ext cx="1192302" cy="1123035"/>
      </dsp:txXfrm>
    </dsp:sp>
    <dsp:sp modelId="{6C0E444C-0DF4-4672-B1B0-CECE2F94DA4A}">
      <dsp:nvSpPr>
        <dsp:cNvPr id="0" name=""/>
        <dsp:cNvSpPr/>
      </dsp:nvSpPr>
      <dsp:spPr>
        <a:xfrm>
          <a:off x="5650312" y="3196988"/>
          <a:ext cx="1461068" cy="1010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Interpret  authentic oral, written, visual  texts</a:t>
          </a:r>
          <a:endParaRPr lang="en-US" sz="1600" kern="1200" dirty="0"/>
        </a:p>
      </dsp:txBody>
      <dsp:txXfrm>
        <a:off x="5650312" y="3196988"/>
        <a:ext cx="1461068" cy="1010732"/>
      </dsp:txXfrm>
    </dsp:sp>
    <dsp:sp modelId="{2F0480AF-EC5D-4808-AD4D-651356593208}">
      <dsp:nvSpPr>
        <dsp:cNvPr id="0" name=""/>
        <dsp:cNvSpPr/>
      </dsp:nvSpPr>
      <dsp:spPr>
        <a:xfrm rot="5400000">
          <a:off x="2238529" y="2969574"/>
          <a:ext cx="1684553" cy="1465561"/>
        </a:xfrm>
        <a:prstGeom prst="hexagon">
          <a:avLst>
            <a:gd name="adj" fmla="val 25000"/>
            <a:gd name="vf" fmla="val 115470"/>
          </a:avLst>
        </a:prstGeom>
        <a:solidFill>
          <a:schemeClr val="accent1">
            <a:shade val="80000"/>
            <a:hueOff val="306247"/>
            <a:satOff val="-4392"/>
            <a:lumOff val="25615"/>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en-US" sz="1600" kern="1200" dirty="0" smtClean="0"/>
            <a:t>Telling and retelling stories</a:t>
          </a:r>
          <a:endParaRPr lang="en-US" sz="1600" kern="1200" dirty="0"/>
        </a:p>
      </dsp:txBody>
      <dsp:txXfrm rot="-5400000">
        <a:off x="2576408" y="3122589"/>
        <a:ext cx="1008795" cy="1159534"/>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0.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9.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0AFAED-B3F5-F844-A56E-87F9452C9222}" type="datetimeFigureOut">
              <a:rPr lang="en-US"/>
              <a:pPr/>
              <a:t>1/24/17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47FD59-2956-0F45-BC2E-068CF25E3812}" type="slidenum">
              <a:rPr/>
              <a:pPr/>
              <a:t>‹#›</a:t>
            </a:fld>
            <a:endParaRPr lang="en-US"/>
          </a:p>
        </p:txBody>
      </p:sp>
    </p:spTree>
    <p:extLst>
      <p:ext uri="{BB962C8B-B14F-4D97-AF65-F5344CB8AC3E}">
        <p14:creationId xmlns:p14="http://schemas.microsoft.com/office/powerpoint/2010/main" val="16623164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6D1DBA-CC19-A34B-AD90-A0303634FBDE}" type="datetimeFigureOut">
              <a:rPr lang="en-US"/>
              <a:pPr/>
              <a:t>1/24/17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E35CB3-1955-EF4B-A07F-669D25884C65}" type="slidenum">
              <a:rPr/>
              <a:pPr/>
              <a:t>‹#›</a:t>
            </a:fld>
            <a:endParaRPr lang="en-US"/>
          </a:p>
        </p:txBody>
      </p:sp>
    </p:spTree>
    <p:extLst>
      <p:ext uri="{BB962C8B-B14F-4D97-AF65-F5344CB8AC3E}">
        <p14:creationId xmlns:p14="http://schemas.microsoft.com/office/powerpoint/2010/main" val="199365130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Consider guiding principles for designing units and lessons that maximize student learning. </a:t>
            </a:r>
          </a:p>
          <a:p>
            <a:endParaRPr lang="en-US"/>
          </a:p>
        </p:txBody>
      </p:sp>
      <p:sp>
        <p:nvSpPr>
          <p:cNvPr id="4" name="Slide Number Placeholder 3"/>
          <p:cNvSpPr>
            <a:spLocks noGrp="1"/>
          </p:cNvSpPr>
          <p:nvPr>
            <p:ph type="sldNum" sz="quarter" idx="10"/>
          </p:nvPr>
        </p:nvSpPr>
        <p:spPr/>
        <p:txBody>
          <a:bodyPr/>
          <a:lstStyle/>
          <a:p>
            <a:fld id="{D13103BE-7209-442E-B89E-97421B9DB658}" type="slidenum">
              <a:rPr lang="en-US" smtClean="0"/>
              <a:pPr/>
              <a:t>2</a:t>
            </a:fld>
            <a:endParaRPr lang="en-US"/>
          </a:p>
        </p:txBody>
      </p:sp>
    </p:spTree>
    <p:extLst>
      <p:ext uri="{BB962C8B-B14F-4D97-AF65-F5344CB8AC3E}">
        <p14:creationId xmlns:p14="http://schemas.microsoft.com/office/powerpoint/2010/main" val="9478115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p:cNvSpPr>
          <p:nvPr>
            <p:ph type="sldImg"/>
          </p:nvPr>
        </p:nvSpPr>
        <p:spPr>
          <a:ln/>
        </p:spPr>
      </p:sp>
      <p:sp>
        <p:nvSpPr>
          <p:cNvPr id="48131" name="Notes Placeholder 2"/>
          <p:cNvSpPr>
            <a:spLocks noGrp="1"/>
          </p:cNvSpPr>
          <p:nvPr>
            <p:ph type="body" idx="1"/>
          </p:nvPr>
        </p:nvSpPr>
        <p:spPr>
          <a:noFill/>
          <a:ln/>
        </p:spPr>
        <p:txBody>
          <a:bodyPr/>
          <a:lstStyle/>
          <a:p>
            <a:r>
              <a:rPr lang="en-US">
                <a:latin typeface="Arial" pitchFamily="-65" charset="0"/>
                <a:ea typeface="ＭＳ Ｐゴシック" pitchFamily="-65" charset="-128"/>
                <a:cs typeface="ＭＳ Ｐゴシック" pitchFamily="-65" charset="-128"/>
              </a:rPr>
              <a:t>Stress as a principle, but also stress that examples are going to be in English, important to remember that STARTALK adheres to the 90% +, importance of second aspect of comprehensible input</a:t>
            </a:r>
          </a:p>
          <a:p>
            <a:endParaRPr lang="en-US">
              <a:latin typeface="Arial" pitchFamily="-65" charset="0"/>
              <a:ea typeface="ＭＳ Ｐゴシック" pitchFamily="-65" charset="-128"/>
              <a:cs typeface="ＭＳ Ｐゴシック" pitchFamily="-65" charset="-128"/>
            </a:endParaRPr>
          </a:p>
          <a:p>
            <a:r>
              <a:rPr lang="en-US">
                <a:latin typeface="Arial" pitchFamily="-65" charset="0"/>
                <a:ea typeface="ＭＳ Ｐゴシック" pitchFamily="-65" charset="-128"/>
                <a:cs typeface="ＭＳ Ｐゴシック" pitchFamily="-65" charset="-128"/>
              </a:rPr>
              <a:t>In general audience with more using TPR or the the new TCI may get question about 100% comprehensible, it is a “trick” question in many cases. My answer is that 100% comprehsension is not necessary, nor normal even in first language, we want students who are comfortable with some ambiguity</a:t>
            </a:r>
          </a:p>
        </p:txBody>
      </p:sp>
      <p:sp>
        <p:nvSpPr>
          <p:cNvPr id="48132" name="Slide Number Placeholder 3"/>
          <p:cNvSpPr>
            <a:spLocks noGrp="1"/>
          </p:cNvSpPr>
          <p:nvPr>
            <p:ph type="sldNum" sz="quarter" idx="5"/>
          </p:nvPr>
        </p:nvSpPr>
        <p:spPr>
          <a:noFill/>
        </p:spPr>
        <p:txBody>
          <a:bodyPr/>
          <a:lstStyle/>
          <a:p>
            <a:fld id="{C29A8DA6-FEDF-624A-9459-28ED18B6D905}" type="slidenum">
              <a:rPr lang="en-US" smtClean="0">
                <a:latin typeface="Arial" pitchFamily="-65" charset="0"/>
                <a:ea typeface="ＭＳ Ｐゴシック" pitchFamily="-65" charset="-128"/>
                <a:cs typeface="ＭＳ Ｐゴシック" pitchFamily="-65" charset="-128"/>
              </a:rPr>
              <a:pPr/>
              <a:t>27</a:t>
            </a:fld>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21410381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13103BE-7209-442E-B89E-97421B9DB658}" type="slidenum">
              <a:rPr lang="en-US" smtClean="0"/>
              <a:pPr/>
              <a:t>37</a:t>
            </a:fld>
            <a:endParaRPr lang="en-US"/>
          </a:p>
        </p:txBody>
      </p:sp>
    </p:spTree>
    <p:extLst>
      <p:ext uri="{BB962C8B-B14F-4D97-AF65-F5344CB8AC3E}">
        <p14:creationId xmlns:p14="http://schemas.microsoft.com/office/powerpoint/2010/main" val="1668138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Do</a:t>
            </a:r>
            <a:r>
              <a:rPr lang="en-US" baseline="0"/>
              <a:t> we want a slide like this so that we can say that although we are focusing primarily on Stage 3 for this workshop, we recognized that you have to plan with Stage 1 and 2 in min. </a:t>
            </a:r>
            <a:endParaRPr lang="en-US"/>
          </a:p>
        </p:txBody>
      </p:sp>
      <p:sp>
        <p:nvSpPr>
          <p:cNvPr id="4" name="Slide Number Placeholder 3"/>
          <p:cNvSpPr>
            <a:spLocks noGrp="1"/>
          </p:cNvSpPr>
          <p:nvPr>
            <p:ph type="sldNum" sz="quarter" idx="10"/>
          </p:nvPr>
        </p:nvSpPr>
        <p:spPr/>
        <p:txBody>
          <a:bodyPr/>
          <a:lstStyle/>
          <a:p>
            <a:fld id="{B938CFD0-97DD-4247-AF6C-7D793BEC302B}" type="slidenum">
              <a:rPr lang="en-US" smtClean="0"/>
              <a:pPr/>
              <a:t>38</a:t>
            </a:fld>
            <a:endParaRPr lang="en-US"/>
          </a:p>
        </p:txBody>
      </p:sp>
    </p:spTree>
    <p:extLst>
      <p:ext uri="{BB962C8B-B14F-4D97-AF65-F5344CB8AC3E}">
        <p14:creationId xmlns:p14="http://schemas.microsoft.com/office/powerpoint/2010/main" val="10627997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C10C9F3-98BA-4B4D-92CF-75075E45E9F8}" type="slidenum">
              <a:rPr lang="en-US" smtClean="0"/>
              <a:pPr/>
              <a:t>42</a:t>
            </a:fld>
            <a:endParaRPr lang="en-US"/>
          </a:p>
        </p:txBody>
      </p:sp>
    </p:spTree>
    <p:extLst>
      <p:ext uri="{BB962C8B-B14F-4D97-AF65-F5344CB8AC3E}">
        <p14:creationId xmlns:p14="http://schemas.microsoft.com/office/powerpoint/2010/main" val="153904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p:cNvSpPr>
          <p:nvPr>
            <p:ph type="sldImg"/>
          </p:nvPr>
        </p:nvSpPr>
        <p:spPr>
          <a:ln/>
        </p:spPr>
      </p:sp>
      <p:sp>
        <p:nvSpPr>
          <p:cNvPr id="93187" name="Notes Placeholder 2"/>
          <p:cNvSpPr>
            <a:spLocks noGrp="1"/>
          </p:cNvSpPr>
          <p:nvPr>
            <p:ph type="body" idx="1"/>
          </p:nvPr>
        </p:nvSpPr>
        <p:spPr>
          <a:noFill/>
          <a:ln/>
        </p:spPr>
        <p:txBody>
          <a:bodyPr/>
          <a:lstStyle/>
          <a:p>
            <a:endParaRPr lang="en-US">
              <a:latin typeface="Arial" pitchFamily="-105" charset="0"/>
              <a:ea typeface="ＭＳ Ｐゴシック" pitchFamily="-105" charset="-128"/>
              <a:cs typeface="ＭＳ Ｐゴシック" pitchFamily="-105" charset="-128"/>
            </a:endParaRPr>
          </a:p>
        </p:txBody>
      </p:sp>
      <p:sp>
        <p:nvSpPr>
          <p:cNvPr id="93188" name="Slide Number Placeholder 3"/>
          <p:cNvSpPr>
            <a:spLocks noGrp="1"/>
          </p:cNvSpPr>
          <p:nvPr>
            <p:ph type="sldNum" sz="quarter" idx="5"/>
          </p:nvPr>
        </p:nvSpPr>
        <p:spPr>
          <a:noFill/>
        </p:spPr>
        <p:txBody>
          <a:bodyPr/>
          <a:lstStyle/>
          <a:p>
            <a:fld id="{C4B84B94-DDFB-D84F-AB30-B72C14BE7BA8}" type="slidenum">
              <a:rPr lang="en-US">
                <a:latin typeface="Arial" pitchFamily="-105" charset="0"/>
                <a:ea typeface="ＭＳ Ｐゴシック" pitchFamily="-105" charset="-128"/>
                <a:cs typeface="ＭＳ Ｐゴシック" pitchFamily="-105" charset="-128"/>
              </a:rPr>
              <a:pPr/>
              <a:t>44</a:t>
            </a:fld>
            <a:endParaRPr lang="en-US">
              <a:latin typeface="Arial" pitchFamily="-105" charset="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6429472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p:cNvSpPr>
          <p:nvPr>
            <p:ph type="sldImg"/>
          </p:nvPr>
        </p:nvSpPr>
        <p:spPr>
          <a:ln/>
        </p:spPr>
      </p:sp>
      <p:sp>
        <p:nvSpPr>
          <p:cNvPr id="93187" name="Notes Placeholder 2"/>
          <p:cNvSpPr>
            <a:spLocks noGrp="1"/>
          </p:cNvSpPr>
          <p:nvPr>
            <p:ph type="body" idx="1"/>
          </p:nvPr>
        </p:nvSpPr>
        <p:spPr>
          <a:noFill/>
          <a:ln/>
        </p:spPr>
        <p:txBody>
          <a:bodyPr/>
          <a:lstStyle/>
          <a:p>
            <a:endParaRPr lang="en-US">
              <a:latin typeface="Arial" pitchFamily="-105" charset="0"/>
              <a:ea typeface="ＭＳ Ｐゴシック" pitchFamily="-105" charset="-128"/>
              <a:cs typeface="ＭＳ Ｐゴシック" pitchFamily="-105" charset="-128"/>
            </a:endParaRPr>
          </a:p>
        </p:txBody>
      </p:sp>
      <p:sp>
        <p:nvSpPr>
          <p:cNvPr id="93188" name="Slide Number Placeholder 3"/>
          <p:cNvSpPr>
            <a:spLocks noGrp="1"/>
          </p:cNvSpPr>
          <p:nvPr>
            <p:ph type="sldNum" sz="quarter" idx="5"/>
          </p:nvPr>
        </p:nvSpPr>
        <p:spPr>
          <a:noFill/>
        </p:spPr>
        <p:txBody>
          <a:bodyPr/>
          <a:lstStyle/>
          <a:p>
            <a:fld id="{C4B84B94-DDFB-D84F-AB30-B72C14BE7BA8}" type="slidenum">
              <a:rPr lang="en-US">
                <a:latin typeface="Arial" pitchFamily="-105" charset="0"/>
                <a:ea typeface="ＭＳ Ｐゴシック" pitchFamily="-105" charset="-128"/>
                <a:cs typeface="ＭＳ Ｐゴシック" pitchFamily="-105" charset="-128"/>
              </a:rPr>
              <a:pPr/>
              <a:t>45</a:t>
            </a:fld>
            <a:endParaRPr lang="en-US">
              <a:latin typeface="Arial" pitchFamily="-105" charset="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6429472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p:cNvSpPr>
          <p:nvPr>
            <p:ph type="sldImg"/>
          </p:nvPr>
        </p:nvSpPr>
        <p:spPr>
          <a:ln/>
        </p:spPr>
      </p:sp>
      <p:sp>
        <p:nvSpPr>
          <p:cNvPr id="93187" name="Notes Placeholder 2"/>
          <p:cNvSpPr>
            <a:spLocks noGrp="1"/>
          </p:cNvSpPr>
          <p:nvPr>
            <p:ph type="body" idx="1"/>
          </p:nvPr>
        </p:nvSpPr>
        <p:spPr>
          <a:noFill/>
          <a:ln/>
        </p:spPr>
        <p:txBody>
          <a:bodyPr/>
          <a:lstStyle/>
          <a:p>
            <a:endParaRPr lang="en-US">
              <a:latin typeface="Arial" pitchFamily="-105" charset="0"/>
              <a:ea typeface="ＭＳ Ｐゴシック" pitchFamily="-105" charset="-128"/>
              <a:cs typeface="ＭＳ Ｐゴシック" pitchFamily="-105" charset="-128"/>
            </a:endParaRPr>
          </a:p>
        </p:txBody>
      </p:sp>
      <p:sp>
        <p:nvSpPr>
          <p:cNvPr id="93188" name="Slide Number Placeholder 3"/>
          <p:cNvSpPr>
            <a:spLocks noGrp="1"/>
          </p:cNvSpPr>
          <p:nvPr>
            <p:ph type="sldNum" sz="quarter" idx="5"/>
          </p:nvPr>
        </p:nvSpPr>
        <p:spPr>
          <a:noFill/>
        </p:spPr>
        <p:txBody>
          <a:bodyPr/>
          <a:lstStyle/>
          <a:p>
            <a:fld id="{C4B84B94-DDFB-D84F-AB30-B72C14BE7BA8}" type="slidenum">
              <a:rPr lang="en-US">
                <a:latin typeface="Arial" pitchFamily="-105" charset="0"/>
                <a:ea typeface="ＭＳ Ｐゴシック" pitchFamily="-105" charset="-128"/>
                <a:cs typeface="ＭＳ Ｐゴシック" pitchFamily="-105" charset="-128"/>
              </a:rPr>
              <a:pPr/>
              <a:t>46</a:t>
            </a:fld>
            <a:endParaRPr lang="en-US">
              <a:latin typeface="Arial" pitchFamily="-105" charset="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4429553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50</a:t>
            </a:fld>
            <a:endParaRPr lang="uk-UA"/>
          </a:p>
        </p:txBody>
      </p:sp>
    </p:spTree>
    <p:extLst>
      <p:ext uri="{BB962C8B-B14F-4D97-AF65-F5344CB8AC3E}">
        <p14:creationId xmlns:p14="http://schemas.microsoft.com/office/powerpoint/2010/main" val="6873791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3103BE-7209-442E-B89E-97421B9DB658}" type="slidenum">
              <a:rPr lang="en-US" smtClean="0"/>
              <a:pPr/>
              <a:t>63</a:t>
            </a:fld>
            <a:endParaRPr lang="en-US"/>
          </a:p>
        </p:txBody>
      </p:sp>
    </p:spTree>
    <p:extLst>
      <p:ext uri="{BB962C8B-B14F-4D97-AF65-F5344CB8AC3E}">
        <p14:creationId xmlns:p14="http://schemas.microsoft.com/office/powerpoint/2010/main" val="10495310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70</a:t>
            </a:fld>
            <a:endParaRPr lang="uk-UA"/>
          </a:p>
        </p:txBody>
      </p:sp>
    </p:spTree>
    <p:extLst>
      <p:ext uri="{BB962C8B-B14F-4D97-AF65-F5344CB8AC3E}">
        <p14:creationId xmlns:p14="http://schemas.microsoft.com/office/powerpoint/2010/main" val="12604530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3</a:t>
            </a:fld>
            <a:endParaRPr lang="uk-UA"/>
          </a:p>
        </p:txBody>
      </p:sp>
    </p:spTree>
    <p:extLst>
      <p:ext uri="{BB962C8B-B14F-4D97-AF65-F5344CB8AC3E}">
        <p14:creationId xmlns:p14="http://schemas.microsoft.com/office/powerpoint/2010/main" val="17966123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Do</a:t>
            </a:r>
            <a:r>
              <a:rPr lang="en-US" baseline="0"/>
              <a:t> we want a slide like this so that we can say that although we are focusing primarily on Stage 3 for this workshop, we recognized that you have to plan with Stage 1 and 2 in min. </a:t>
            </a:r>
            <a:endParaRPr lang="en-US"/>
          </a:p>
        </p:txBody>
      </p:sp>
      <p:sp>
        <p:nvSpPr>
          <p:cNvPr id="4" name="Slide Number Placeholder 3"/>
          <p:cNvSpPr>
            <a:spLocks noGrp="1"/>
          </p:cNvSpPr>
          <p:nvPr>
            <p:ph type="sldNum" sz="quarter" idx="10"/>
          </p:nvPr>
        </p:nvSpPr>
        <p:spPr/>
        <p:txBody>
          <a:bodyPr/>
          <a:lstStyle/>
          <a:p>
            <a:fld id="{B938CFD0-97DD-4247-AF6C-7D793BEC302B}" type="slidenum">
              <a:rPr lang="en-US" smtClean="0"/>
              <a:pPr/>
              <a:t>71</a:t>
            </a:fld>
            <a:endParaRPr lang="en-US"/>
          </a:p>
        </p:txBody>
      </p:sp>
    </p:spTree>
    <p:extLst>
      <p:ext uri="{BB962C8B-B14F-4D97-AF65-F5344CB8AC3E}">
        <p14:creationId xmlns:p14="http://schemas.microsoft.com/office/powerpoint/2010/main" val="2065945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9B765B3E-0FD1-4940-BF04-1FB1F7B0E15D}" type="slidenum">
              <a:rPr lang="en-US">
                <a:latin typeface="Arial" pitchFamily="-84" charset="0"/>
                <a:ea typeface="ＭＳ Ｐゴシック" pitchFamily="-84" charset="-128"/>
                <a:cs typeface="ＭＳ Ｐゴシック" pitchFamily="-84" charset="-128"/>
              </a:rPr>
              <a:pPr/>
              <a:t>74</a:t>
            </a:fld>
            <a:endParaRPr lang="en-US">
              <a:latin typeface="Arial" pitchFamily="-84" charset="0"/>
              <a:ea typeface="ＭＳ Ｐゴシック" pitchFamily="-84" charset="-128"/>
              <a:cs typeface="ＭＳ Ｐゴシック" pitchFamily="-84" charset="-128"/>
            </a:endParaRPr>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84" charset="0"/>
              <a:ea typeface="ＭＳ Ｐゴシック" pitchFamily="-84" charset="-128"/>
              <a:cs typeface="ＭＳ Ｐゴシック" pitchFamily="-84" charset="-128"/>
            </a:endParaRPr>
          </a:p>
        </p:txBody>
      </p:sp>
    </p:spTree>
    <p:extLst>
      <p:ext uri="{BB962C8B-B14F-4D97-AF65-F5344CB8AC3E}">
        <p14:creationId xmlns:p14="http://schemas.microsoft.com/office/powerpoint/2010/main" val="11421767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E1B283F0-431F-4849-8E19-C47E5B29BEF9}" type="slidenum">
              <a:rPr lang="en-US">
                <a:latin typeface="Arial" pitchFamily="-112" charset="0"/>
                <a:ea typeface="ＭＳ Ｐゴシック" pitchFamily="-112" charset="-128"/>
                <a:cs typeface="ＭＳ Ｐゴシック" pitchFamily="-112" charset="-128"/>
              </a:rPr>
              <a:pPr/>
              <a:t>93</a:t>
            </a:fld>
            <a:endParaRPr lang="en-US">
              <a:latin typeface="Arial" pitchFamily="-112" charset="0"/>
              <a:ea typeface="ＭＳ Ｐゴシック" pitchFamily="-112" charset="-128"/>
              <a:cs typeface="ＭＳ Ｐゴシック" pitchFamily="-112" charset="-128"/>
            </a:endParaRPr>
          </a:p>
        </p:txBody>
      </p:sp>
      <p:sp>
        <p:nvSpPr>
          <p:cNvPr id="225283" name="Rectangle 2"/>
          <p:cNvSpPr>
            <a:spLocks noGrp="1" noRot="1" noChangeAspect="1" noChangeArrowheads="1"/>
          </p:cNvSpPr>
          <p:nvPr>
            <p:ph type="sldImg"/>
          </p:nvPr>
        </p:nvSpPr>
        <p:spPr>
          <a:solidFill>
            <a:srgbClr val="FFFFFF"/>
          </a:solidFill>
          <a:ln/>
        </p:spPr>
      </p:sp>
      <p:sp>
        <p:nvSpPr>
          <p:cNvPr id="225284" name="Rectangle 3"/>
          <p:cNvSpPr>
            <a:spLocks noGrp="1" noChangeArrowheads="1"/>
          </p:cNvSpPr>
          <p:nvPr>
            <p:ph type="body" idx="1"/>
          </p:nvPr>
        </p:nvSpPr>
        <p:spPr>
          <a:solidFill>
            <a:srgbClr val="FFFFFF"/>
          </a:solidFill>
          <a:ln>
            <a:solidFill>
              <a:srgbClr val="000000"/>
            </a:solidFill>
          </a:ln>
        </p:spPr>
        <p:txBody>
          <a:bodyPr/>
          <a:lstStyle/>
          <a:p>
            <a:r>
              <a:rPr lang="en-US">
                <a:latin typeface="Arial" pitchFamily="-112" charset="0"/>
                <a:ea typeface="ＭＳ Ｐゴシック" pitchFamily="-112" charset="-128"/>
                <a:cs typeface="ＭＳ Ｐゴシック" pitchFamily="-112" charset="-128"/>
              </a:rPr>
              <a:t>Rewrite as one sentence</a:t>
            </a:r>
          </a:p>
          <a:p>
            <a:r>
              <a:rPr lang="en-US">
                <a:latin typeface="Arial" pitchFamily="-112" charset="0"/>
                <a:ea typeface="ＭＳ Ｐゴシック" pitchFamily="-112" charset="-128"/>
                <a:cs typeface="ＭＳ Ｐゴシック" pitchFamily="-112" charset="-128"/>
              </a:rPr>
              <a:t>When it’s sunny and hot in the summer I love to go to the beach so my friend and I can swim and play volleyball.</a:t>
            </a:r>
          </a:p>
          <a:p>
            <a:r>
              <a:rPr lang="en-US">
                <a:latin typeface="Arial" pitchFamily="-112" charset="0"/>
                <a:ea typeface="ＭＳ Ｐゴシック" pitchFamily="-112" charset="-128"/>
                <a:cs typeface="ＭＳ Ｐゴシック" pitchFamily="-112" charset="-128"/>
              </a:rPr>
              <a:t>Must have a minimum of 25 words. </a:t>
            </a:r>
          </a:p>
        </p:txBody>
      </p:sp>
    </p:spTree>
    <p:extLst>
      <p:ext uri="{BB962C8B-B14F-4D97-AF65-F5344CB8AC3E}">
        <p14:creationId xmlns:p14="http://schemas.microsoft.com/office/powerpoint/2010/main" val="8685602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smtClean="0"/>
              <a:pPr/>
              <a:t>95</a:t>
            </a:fld>
            <a:endParaRPr lang="uk-UA"/>
          </a:p>
        </p:txBody>
      </p:sp>
    </p:spTree>
    <p:extLst>
      <p:ext uri="{BB962C8B-B14F-4D97-AF65-F5344CB8AC3E}">
        <p14:creationId xmlns:p14="http://schemas.microsoft.com/office/powerpoint/2010/main" val="12229272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255134-09E8-4F9B-9E9C-19F08C824795}" type="slidenum">
              <a:rPr lang="en-US" smtClean="0">
                <a:solidFill>
                  <a:prstClr val="black"/>
                </a:solidFill>
              </a:rPr>
              <a:pPr/>
              <a:t>101</a:t>
            </a:fld>
            <a:endParaRPr lang="en-US">
              <a:solidFill>
                <a:prstClr val="black"/>
              </a:solidFill>
            </a:endParaRPr>
          </a:p>
        </p:txBody>
      </p:sp>
    </p:spTree>
    <p:extLst>
      <p:ext uri="{BB962C8B-B14F-4D97-AF65-F5344CB8AC3E}">
        <p14:creationId xmlns:p14="http://schemas.microsoft.com/office/powerpoint/2010/main" val="2386519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438170-0BBC-4EA8-9396-3DEEBB88208B}" type="slidenum">
              <a:rPr lang="en-US" smtClean="0"/>
              <a:t>105</a:t>
            </a:fld>
            <a:endParaRPr lang="en-US"/>
          </a:p>
        </p:txBody>
      </p:sp>
    </p:spTree>
    <p:extLst>
      <p:ext uri="{BB962C8B-B14F-4D97-AF65-F5344CB8AC3E}">
        <p14:creationId xmlns:p14="http://schemas.microsoft.com/office/powerpoint/2010/main" val="4651415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C1F1EBD1-9483-8B48-8ABF-BCEABBE305B1}" type="slidenum">
              <a:rPr lang="en-US">
                <a:latin typeface="Arial" pitchFamily="-65" charset="0"/>
                <a:ea typeface="ＭＳ Ｐゴシック" pitchFamily="-65" charset="-128"/>
                <a:cs typeface="ＭＳ Ｐゴシック" pitchFamily="-65" charset="-128"/>
              </a:rPr>
              <a:pPr/>
              <a:t>110</a:t>
            </a:fld>
            <a:endParaRPr lang="en-US">
              <a:latin typeface="Arial" pitchFamily="-65" charset="0"/>
              <a:ea typeface="ＭＳ Ｐゴシック" pitchFamily="-65" charset="-128"/>
              <a:cs typeface="ＭＳ Ｐゴシック" pitchFamily="-65" charset="-128"/>
            </a:endParaRPr>
          </a:p>
        </p:txBody>
      </p:sp>
      <p:sp>
        <p:nvSpPr>
          <p:cNvPr id="94211" name="Rectangle 2"/>
          <p:cNvSpPr>
            <a:spLocks noGrp="1" noRot="1" noChangeAspect="1" noChangeArrowheads="1"/>
          </p:cNvSpPr>
          <p:nvPr>
            <p:ph type="sldImg"/>
          </p:nvPr>
        </p:nvSpPr>
        <p:spPr>
          <a:solidFill>
            <a:srgbClr val="FFFFFF"/>
          </a:solidFill>
          <a:ln/>
        </p:spPr>
      </p:sp>
      <p:sp>
        <p:nvSpPr>
          <p:cNvPr id="9421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9493563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Do</a:t>
            </a:r>
            <a:r>
              <a:rPr lang="en-US" baseline="0"/>
              <a:t> we want a slide like this so that we can say that although we are focusing primarily on Stage 3 for this workshop, we recognized that you have to plan with Stage 1 and 2 in min. </a:t>
            </a:r>
            <a:endParaRPr lang="en-US"/>
          </a:p>
        </p:txBody>
      </p:sp>
      <p:sp>
        <p:nvSpPr>
          <p:cNvPr id="4" name="Slide Number Placeholder 3"/>
          <p:cNvSpPr>
            <a:spLocks noGrp="1"/>
          </p:cNvSpPr>
          <p:nvPr>
            <p:ph type="sldNum" sz="quarter" idx="10"/>
          </p:nvPr>
        </p:nvSpPr>
        <p:spPr/>
        <p:txBody>
          <a:bodyPr/>
          <a:lstStyle/>
          <a:p>
            <a:fld id="{B938CFD0-97DD-4247-AF6C-7D793BEC302B}" type="slidenum">
              <a:rPr lang="en-US" smtClean="0"/>
              <a:pPr/>
              <a:t>115</a:t>
            </a:fld>
            <a:endParaRPr lang="en-US"/>
          </a:p>
        </p:txBody>
      </p:sp>
    </p:spTree>
    <p:extLst>
      <p:ext uri="{BB962C8B-B14F-4D97-AF65-F5344CB8AC3E}">
        <p14:creationId xmlns:p14="http://schemas.microsoft.com/office/powerpoint/2010/main" val="1576015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7"/>
          <p:cNvSpPr>
            <a:spLocks noGrp="1" noChangeArrowheads="1"/>
          </p:cNvSpPr>
          <p:nvPr>
            <p:ph type="sldNum" sz="quarter" idx="5"/>
          </p:nvPr>
        </p:nvSpPr>
        <p:spPr>
          <a:noFill/>
        </p:spPr>
        <p:txBody>
          <a:bodyPr/>
          <a:lstStyle/>
          <a:p>
            <a:fld id="{C6E1FB0D-B762-8044-888F-C3521554139D}" type="slidenum">
              <a:rPr lang="en-US"/>
              <a:pPr/>
              <a:t>122</a:t>
            </a:fld>
            <a:endParaRPr lang="en-US"/>
          </a:p>
        </p:txBody>
      </p:sp>
      <p:sp>
        <p:nvSpPr>
          <p:cNvPr id="356355" name="Rectangle 2"/>
          <p:cNvSpPr>
            <a:spLocks noGrp="1" noRot="1" noChangeAspect="1" noChangeArrowheads="1"/>
          </p:cNvSpPr>
          <p:nvPr>
            <p:ph type="sldImg"/>
          </p:nvPr>
        </p:nvSpPr>
        <p:spPr>
          <a:solidFill>
            <a:srgbClr val="FFFFFF"/>
          </a:solidFill>
          <a:ln/>
        </p:spPr>
      </p:sp>
      <p:sp>
        <p:nvSpPr>
          <p:cNvPr id="35635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extLst>
      <p:ext uri="{BB962C8B-B14F-4D97-AF65-F5344CB8AC3E}">
        <p14:creationId xmlns:p14="http://schemas.microsoft.com/office/powerpoint/2010/main" val="2779985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lide Image Placeholder 1"/>
          <p:cNvSpPr>
            <a:spLocks noGrp="1" noRot="1" noChangeAspect="1"/>
          </p:cNvSpPr>
          <p:nvPr>
            <p:ph type="sldImg"/>
          </p:nvPr>
        </p:nvSpPr>
        <p:spPr>
          <a:ln/>
        </p:spPr>
      </p:sp>
      <p:sp>
        <p:nvSpPr>
          <p:cNvPr id="180227" name="Notes Placeholder 2"/>
          <p:cNvSpPr>
            <a:spLocks noGrp="1"/>
          </p:cNvSpPr>
          <p:nvPr>
            <p:ph type="body" idx="1"/>
          </p:nvPr>
        </p:nvSpPr>
        <p:spPr>
          <a:noFill/>
          <a:ln/>
        </p:spPr>
        <p:txBody>
          <a:bodyPr/>
          <a:lstStyle/>
          <a:p>
            <a:endParaRPr lang="en-US"/>
          </a:p>
        </p:txBody>
      </p:sp>
      <p:sp>
        <p:nvSpPr>
          <p:cNvPr id="180228" name="Slide Number Placeholder 3"/>
          <p:cNvSpPr>
            <a:spLocks noGrp="1"/>
          </p:cNvSpPr>
          <p:nvPr>
            <p:ph type="sldNum" sz="quarter" idx="5"/>
          </p:nvPr>
        </p:nvSpPr>
        <p:spPr>
          <a:noFill/>
        </p:spPr>
        <p:txBody>
          <a:bodyPr/>
          <a:lstStyle/>
          <a:p>
            <a:fld id="{8B79DE6C-B9C6-514D-BEE5-1B03F88E76C8}" type="slidenum">
              <a:rPr lang="en-US"/>
              <a:pPr/>
              <a:t>123</a:t>
            </a:fld>
            <a:endParaRPr lang="en-US"/>
          </a:p>
        </p:txBody>
      </p:sp>
    </p:spTree>
    <p:extLst>
      <p:ext uri="{BB962C8B-B14F-4D97-AF65-F5344CB8AC3E}">
        <p14:creationId xmlns:p14="http://schemas.microsoft.com/office/powerpoint/2010/main" val="5751793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Will they say it on the streets of Paris?</a:t>
            </a:r>
          </a:p>
        </p:txBody>
      </p:sp>
      <p:sp>
        <p:nvSpPr>
          <p:cNvPr id="4" name="Slide Number Placeholder 3"/>
          <p:cNvSpPr>
            <a:spLocks noGrp="1"/>
          </p:cNvSpPr>
          <p:nvPr>
            <p:ph type="sldNum" sz="quarter" idx="10"/>
          </p:nvPr>
        </p:nvSpPr>
        <p:spPr/>
        <p:txBody>
          <a:bodyPr/>
          <a:lstStyle/>
          <a:p>
            <a:fld id="{81E35CB3-1955-EF4B-A07F-669D25884C65}" type="slidenum">
              <a:rPr/>
              <a:pPr/>
              <a:t>4</a:t>
            </a:fld>
            <a:endParaRPr lang="en-US"/>
          </a:p>
        </p:txBody>
      </p:sp>
    </p:spTree>
    <p:extLst>
      <p:ext uri="{BB962C8B-B14F-4D97-AF65-F5344CB8AC3E}">
        <p14:creationId xmlns:p14="http://schemas.microsoft.com/office/powerpoint/2010/main" val="699695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62C3858A-8838-9848-89B0-76EA89A0BC48}" type="slidenum">
              <a:rPr lang="en-US">
                <a:latin typeface="Arial" pitchFamily="-1" charset="0"/>
                <a:ea typeface="ＭＳ Ｐゴシック" pitchFamily="-1" charset="-128"/>
                <a:cs typeface="ＭＳ Ｐゴシック" pitchFamily="-1" charset="-128"/>
              </a:rPr>
              <a:pPr/>
              <a:t>5</a:t>
            </a:fld>
            <a:endParaRPr lang="en-US">
              <a:latin typeface="Arial" pitchFamily="-1" charset="0"/>
              <a:ea typeface="ＭＳ Ｐゴシック" pitchFamily="-1" charset="-128"/>
              <a:cs typeface="ＭＳ Ｐゴシック" pitchFamily="-1" charset="-128"/>
            </a:endParaRPr>
          </a:p>
        </p:txBody>
      </p:sp>
      <p:sp>
        <p:nvSpPr>
          <p:cNvPr id="50179" name="Rectangle 2"/>
          <p:cNvSpPr>
            <a:spLocks noGrp="1" noRot="1" noChangeAspect="1" noChangeArrowheads="1"/>
          </p:cNvSpPr>
          <p:nvPr>
            <p:ph type="sldImg"/>
          </p:nvPr>
        </p:nvSpPr>
        <p:spPr>
          <a:solidFill>
            <a:srgbClr val="FFFFFF"/>
          </a:solidFill>
          <a:ln/>
        </p:spPr>
      </p:sp>
      <p:sp>
        <p:nvSpPr>
          <p:cNvPr id="5018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1390579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4C5397-559E-8D4F-A93B-F60A9D072245}" type="slidenum">
              <a:rPr lang="en-US"/>
              <a:pPr/>
              <a:t>13</a:t>
            </a:fld>
            <a:endParaRPr lang="en-US"/>
          </a:p>
        </p:txBody>
      </p:sp>
      <p:sp>
        <p:nvSpPr>
          <p:cNvPr id="159539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59539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extLst>
      <p:ext uri="{BB962C8B-B14F-4D97-AF65-F5344CB8AC3E}">
        <p14:creationId xmlns:p14="http://schemas.microsoft.com/office/powerpoint/2010/main" val="19766493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p:cNvSpPr>
          <p:nvPr>
            <p:ph type="sldImg"/>
          </p:nvPr>
        </p:nvSpPr>
        <p:spPr>
          <a:ln/>
        </p:spPr>
      </p:sp>
      <p:sp>
        <p:nvSpPr>
          <p:cNvPr id="71683" name="Notes Placeholder 2"/>
          <p:cNvSpPr>
            <a:spLocks noGrp="1"/>
          </p:cNvSpPr>
          <p:nvPr>
            <p:ph type="body" idx="1"/>
          </p:nvPr>
        </p:nvSpPr>
        <p:spPr>
          <a:noFill/>
          <a:ln/>
        </p:spPr>
        <p:txBody>
          <a:bodyPr/>
          <a:lstStyle/>
          <a:p>
            <a:endParaRPr lang="en-US">
              <a:latin typeface="Arial" pitchFamily="-101" charset="0"/>
              <a:ea typeface="ＭＳ Ｐゴシック" pitchFamily="-101" charset="-128"/>
              <a:cs typeface="ＭＳ Ｐゴシック" pitchFamily="-101" charset="-128"/>
            </a:endParaRPr>
          </a:p>
        </p:txBody>
      </p:sp>
      <p:sp>
        <p:nvSpPr>
          <p:cNvPr id="71684" name="Slide Number Placeholder 3"/>
          <p:cNvSpPr>
            <a:spLocks noGrp="1"/>
          </p:cNvSpPr>
          <p:nvPr>
            <p:ph type="sldNum" sz="quarter" idx="5"/>
          </p:nvPr>
        </p:nvSpPr>
        <p:spPr>
          <a:noFill/>
        </p:spPr>
        <p:txBody>
          <a:bodyPr/>
          <a:lstStyle/>
          <a:p>
            <a:fld id="{9F06CFB9-6106-A143-A52D-EB6FD4463E13}" type="slidenum">
              <a:rPr lang="en-US" smtClean="0">
                <a:latin typeface="Arial" pitchFamily="-101" charset="0"/>
                <a:ea typeface="ＭＳ Ｐゴシック" pitchFamily="-101" charset="-128"/>
                <a:cs typeface="ＭＳ Ｐゴシック" pitchFamily="-101" charset="-128"/>
              </a:rPr>
              <a:pPr/>
              <a:t>15</a:t>
            </a:fld>
            <a:endParaRPr lang="en-US" smtClean="0">
              <a:latin typeface="Arial" pitchFamily="-101" charset="0"/>
              <a:ea typeface="ＭＳ Ｐゴシック" pitchFamily="-101" charset="-128"/>
              <a:cs typeface="ＭＳ Ｐゴシック" pitchFamily="-101" charset="-128"/>
            </a:endParaRPr>
          </a:p>
        </p:txBody>
      </p:sp>
    </p:spTree>
    <p:extLst>
      <p:ext uri="{BB962C8B-B14F-4D97-AF65-F5344CB8AC3E}">
        <p14:creationId xmlns:p14="http://schemas.microsoft.com/office/powerpoint/2010/main" val="17532141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438170-0BBC-4EA8-9396-3DEEBB88208B}" type="slidenum">
              <a:rPr lang="en-US" smtClean="0"/>
              <a:t>20</a:t>
            </a:fld>
            <a:endParaRPr lang="en-US"/>
          </a:p>
        </p:txBody>
      </p:sp>
    </p:spTree>
    <p:extLst>
      <p:ext uri="{BB962C8B-B14F-4D97-AF65-F5344CB8AC3E}">
        <p14:creationId xmlns:p14="http://schemas.microsoft.com/office/powerpoint/2010/main" val="72963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23</a:t>
            </a:fld>
            <a:endParaRPr lang="en-US"/>
          </a:p>
        </p:txBody>
      </p:sp>
    </p:spTree>
    <p:extLst>
      <p:ext uri="{BB962C8B-B14F-4D97-AF65-F5344CB8AC3E}">
        <p14:creationId xmlns:p14="http://schemas.microsoft.com/office/powerpoint/2010/main" val="21442681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4FCC18C8-2340-8A48-BAB4-9E210363C519}" type="slidenum">
              <a:rPr lang="en-US">
                <a:latin typeface="Arial" pitchFamily="-105" charset="0"/>
                <a:ea typeface="ＭＳ Ｐゴシック" pitchFamily="-105" charset="-128"/>
                <a:cs typeface="ＭＳ Ｐゴシック" pitchFamily="-105" charset="-128"/>
              </a:rPr>
              <a:pPr/>
              <a:t>24</a:t>
            </a:fld>
            <a:endParaRPr lang="en-US">
              <a:latin typeface="Arial" pitchFamily="-105" charset="0"/>
              <a:ea typeface="ＭＳ Ｐゴシック" pitchFamily="-105" charset="-128"/>
              <a:cs typeface="ＭＳ Ｐゴシック" pitchFamily="-105" charset="-128"/>
            </a:endParaRPr>
          </a:p>
        </p:txBody>
      </p:sp>
      <p:sp>
        <p:nvSpPr>
          <p:cNvPr id="101379" name="Rectangle 2"/>
          <p:cNvSpPr>
            <a:spLocks noGrp="1" noRot="1" noChangeAspect="1" noChangeArrowheads="1"/>
          </p:cNvSpPr>
          <p:nvPr>
            <p:ph type="sldImg"/>
          </p:nvPr>
        </p:nvSpPr>
        <p:spPr>
          <a:solidFill>
            <a:srgbClr val="FFFFFF"/>
          </a:solidFill>
          <a:ln/>
        </p:spPr>
      </p:sp>
      <p:sp>
        <p:nvSpPr>
          <p:cNvPr id="101380" name="Rectangle 3"/>
          <p:cNvSpPr>
            <a:spLocks noGrp="1" noChangeArrowheads="1"/>
          </p:cNvSpPr>
          <p:nvPr>
            <p:ph type="body" idx="1"/>
          </p:nvPr>
        </p:nvSpPr>
        <p:spPr>
          <a:solidFill>
            <a:srgbClr val="FFFFFF"/>
          </a:solidFill>
          <a:ln>
            <a:solidFill>
              <a:srgbClr val="000000"/>
            </a:solidFill>
          </a:ln>
        </p:spPr>
        <p:txBody>
          <a:bodyPr/>
          <a:lstStyle/>
          <a:p>
            <a:r>
              <a:rPr lang="en-US">
                <a:latin typeface="Arial" pitchFamily="-105" charset="0"/>
                <a:ea typeface="ＭＳ Ｐゴシック" pitchFamily="-105" charset="-128"/>
                <a:cs typeface="ＭＳ Ｐゴシック" pitchFamily="-105" charset="-128"/>
              </a:rPr>
              <a:t>Or for level 5, any level where you are working</a:t>
            </a:r>
          </a:p>
          <a:p>
            <a:r>
              <a:rPr lang="en-US">
                <a:latin typeface="Arial" pitchFamily="-105" charset="0"/>
                <a:ea typeface="ＭＳ Ｐゴシック" pitchFamily="-105" charset="-128"/>
                <a:cs typeface="ＭＳ Ｐゴシック" pitchFamily="-105" charset="-128"/>
              </a:rPr>
              <a:t>Did you have grammar terms in your answers? Implications</a:t>
            </a:r>
          </a:p>
          <a:p>
            <a:r>
              <a:rPr lang="en-US">
                <a:latin typeface="Arial" pitchFamily="-105" charset="0"/>
                <a:ea typeface="ＭＳ Ｐゴシック" pitchFamily="-105" charset="-128"/>
                <a:cs typeface="ＭＳ Ｐゴシック" pitchFamily="-105" charset="-128"/>
              </a:rPr>
              <a:t>Salaries of successful people on streets of ……</a:t>
            </a:r>
          </a:p>
        </p:txBody>
      </p:sp>
      <p:sp>
        <p:nvSpPr>
          <p:cNvPr id="101381" name="Footer Placeholder 5"/>
          <p:cNvSpPr>
            <a:spLocks noGrp="1"/>
          </p:cNvSpPr>
          <p:nvPr>
            <p:ph type="ftr" sz="quarter" idx="4"/>
          </p:nvPr>
        </p:nvSpPr>
        <p:spPr>
          <a:noFill/>
        </p:spPr>
        <p:txBody>
          <a:bodyPr/>
          <a:lstStyle/>
          <a:p>
            <a:r>
              <a:rPr lang="en-US">
                <a:latin typeface="Arial" pitchFamily="-105" charset="0"/>
                <a:ea typeface="ＭＳ Ｐゴシック" pitchFamily="-105" charset="-128"/>
                <a:cs typeface="ＭＳ Ｐゴシック" pitchFamily="-105" charset="-128"/>
              </a:rPr>
              <a:t>L. Terrill</a:t>
            </a:r>
          </a:p>
        </p:txBody>
      </p:sp>
      <p:sp>
        <p:nvSpPr>
          <p:cNvPr id="101382" name="Header Placeholder 7"/>
          <p:cNvSpPr>
            <a:spLocks noGrp="1"/>
          </p:cNvSpPr>
          <p:nvPr>
            <p:ph type="hdr" sz="quarter"/>
          </p:nvPr>
        </p:nvSpPr>
        <p:spPr>
          <a:noFill/>
        </p:spPr>
        <p:txBody>
          <a:bodyPr/>
          <a:lstStyle/>
          <a:p>
            <a:r>
              <a:rPr lang="en-US">
                <a:latin typeface="Arial" pitchFamily="-105" charset="0"/>
                <a:ea typeface="ＭＳ Ｐゴシック" pitchFamily="-105" charset="-128"/>
                <a:cs typeface="ＭＳ Ｐゴシック" pitchFamily="-105" charset="-128"/>
              </a:rPr>
              <a:t>Curriculum Design</a:t>
            </a:r>
          </a:p>
        </p:txBody>
      </p:sp>
    </p:spTree>
    <p:extLst>
      <p:ext uri="{BB962C8B-B14F-4D97-AF65-F5344CB8AC3E}">
        <p14:creationId xmlns:p14="http://schemas.microsoft.com/office/powerpoint/2010/main" val="12487390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a:t>Click to edit Master title style</a:t>
            </a:r>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lang="en-US"/>
              <a:t>Laura Terrill</a:t>
            </a: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74C2F60E-34D8-DD42-93FD-7BD7AE432328}"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a:p>
        </p:txBody>
      </p:sp>
      <p:sp>
        <p:nvSpPr>
          <p:cNvPr id="5" name="Footer Placeholder 4"/>
          <p:cNvSpPr>
            <a:spLocks noGrp="1"/>
          </p:cNvSpPr>
          <p:nvPr>
            <p:ph type="ftr" sz="quarter" idx="11"/>
          </p:nvPr>
        </p:nvSpPr>
        <p:spPr>
          <a:xfrm>
            <a:off x="457201" y="6248207"/>
            <a:ext cx="5573483" cy="365125"/>
          </a:xfrm>
        </p:spPr>
        <p:txBody>
          <a:bodyPr/>
          <a:lstStyle/>
          <a:p>
            <a:r>
              <a:rPr lang="en-US"/>
              <a:t>Laura Terrill</a:t>
            </a: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74C2F60E-34D8-DD42-93FD-7BD7AE432328}"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a:t>Click to edit Master title style</a:t>
            </a:r>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lang="en-US"/>
              <a:t>Laura Terrill</a:t>
            </a: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74C2F60E-34D8-DD42-93FD-7BD7AE432328}" type="slidenum">
              <a:rPr lang="en-US"/>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a:t>Click to edit Master 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a:t>Click to edit Master title style</a:t>
            </a:r>
          </a:p>
        </p:txBody>
      </p:sp>
      <p:sp>
        <p:nvSpPr>
          <p:cNvPr id="12" name="Date Placeholder 11"/>
          <p:cNvSpPr>
            <a:spLocks noGrp="1"/>
          </p:cNvSpPr>
          <p:nvPr>
            <p:ph type="dt" sz="half" idx="10"/>
          </p:nvPr>
        </p:nvSpPr>
        <p:spPr/>
        <p:txBody>
          <a:bodyPr/>
          <a:lstStyle/>
          <a:p>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74C2F60E-34D8-DD42-93FD-7BD7AE432328}" type="slidenum">
              <a:rPr lang="en-US"/>
              <a:pPr/>
              <a:t>‹#›</a:t>
            </a:fld>
            <a:endParaRPr lang="en-US"/>
          </a:p>
        </p:txBody>
      </p:sp>
      <p:sp>
        <p:nvSpPr>
          <p:cNvPr id="14" name="Footer Placeholder 13"/>
          <p:cNvSpPr>
            <a:spLocks noGrp="1"/>
          </p:cNvSpPr>
          <p:nvPr>
            <p:ph type="ftr" sz="quarter" idx="12"/>
          </p:nvPr>
        </p:nvSpPr>
        <p:spPr/>
        <p:txBody>
          <a:bodyPr/>
          <a:lstStyle/>
          <a:p>
            <a:r>
              <a:rPr lang="en-US"/>
              <a:t>Laura Terrill</a:t>
            </a:r>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8" name="Date Placeholder 7"/>
          <p:cNvSpPr>
            <a:spLocks noGrp="1"/>
          </p:cNvSpPr>
          <p:nvPr>
            <p:ph type="dt" sz="half" idx="15"/>
          </p:nvPr>
        </p:nvSpPr>
        <p:spPr/>
        <p:txBody>
          <a:bodyPr rtlCol="0"/>
          <a:lstStyle/>
          <a:p>
            <a:endParaRPr lang="en-US"/>
          </a:p>
        </p:txBody>
      </p:sp>
      <p:sp>
        <p:nvSpPr>
          <p:cNvPr id="10" name="Slide Number Placeholder 9"/>
          <p:cNvSpPr>
            <a:spLocks noGrp="1"/>
          </p:cNvSpPr>
          <p:nvPr>
            <p:ph type="sldNum" sz="quarter" idx="16"/>
          </p:nvPr>
        </p:nvSpPr>
        <p:spPr/>
        <p:txBody>
          <a:bodyPr rtlCol="0"/>
          <a:lstStyle/>
          <a:p>
            <a:fld id="{74C2F60E-34D8-DD42-93FD-7BD7AE432328}" type="slidenum">
              <a:rPr lang="en-US"/>
              <a:pPr/>
              <a:t>‹#›</a:t>
            </a:fld>
            <a:endParaRPr lang="en-US"/>
          </a:p>
        </p:txBody>
      </p:sp>
      <p:sp>
        <p:nvSpPr>
          <p:cNvPr id="12" name="Footer Placeholder 11"/>
          <p:cNvSpPr>
            <a:spLocks noGrp="1"/>
          </p:cNvSpPr>
          <p:nvPr>
            <p:ph type="ftr" sz="quarter" idx="17"/>
          </p:nvPr>
        </p:nvSpPr>
        <p:spPr/>
        <p:txBody>
          <a:bodyPr rtlCol="0"/>
          <a:lstStyle/>
          <a:p>
            <a:r>
              <a:rPr lang="en-US"/>
              <a:t>Laura Terrill</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a:t>Click to edit Master title style</a:t>
            </a:r>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5"/>
          </p:nvPr>
        </p:nvSpPr>
        <p:spPr/>
        <p:txBody>
          <a:bodyPr rtlCol="0"/>
          <a:lstStyle/>
          <a:p>
            <a:endParaRPr lang="en-US"/>
          </a:p>
        </p:txBody>
      </p:sp>
      <p:sp>
        <p:nvSpPr>
          <p:cNvPr id="12" name="Slide Number Placeholder 11"/>
          <p:cNvSpPr>
            <a:spLocks noGrp="1"/>
          </p:cNvSpPr>
          <p:nvPr>
            <p:ph type="sldNum" sz="quarter" idx="16"/>
          </p:nvPr>
        </p:nvSpPr>
        <p:spPr/>
        <p:txBody>
          <a:bodyPr rtlCol="0"/>
          <a:lstStyle/>
          <a:p>
            <a:fld id="{74C2F60E-34D8-DD42-93FD-7BD7AE432328}" type="slidenum">
              <a:rPr lang="en-US"/>
              <a:pPr/>
              <a:t>‹#›</a:t>
            </a:fld>
            <a:endParaRPr lang="en-US"/>
          </a:p>
        </p:txBody>
      </p:sp>
      <p:sp>
        <p:nvSpPr>
          <p:cNvPr id="14" name="Footer Placeholder 13"/>
          <p:cNvSpPr>
            <a:spLocks noGrp="1"/>
          </p:cNvSpPr>
          <p:nvPr>
            <p:ph type="ftr" sz="quarter" idx="17"/>
          </p:nvPr>
        </p:nvSpPr>
        <p:spPr/>
        <p:txBody>
          <a:bodyPr rtlCol="0"/>
          <a:lstStyle/>
          <a:p>
            <a:r>
              <a:rPr lang="en-US"/>
              <a:t>Laura Terrill</a:t>
            </a: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74C2F60E-34D8-DD42-93FD-7BD7AE432328}" type="slidenum">
              <a:rPr lang="en-US"/>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a:t>Click to edit Master title style</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a:t>Click to edit Master 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a:t>Click to edit Master title style</a:t>
            </a:r>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74C2F60E-34D8-DD42-93FD-7BD7AE432328}" type="slidenum">
              <a:rPr lang="en-US"/>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r>
              <a:rPr lang="en-US"/>
              <a:t>Laura Terrill</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a:t>Click icon to add picture</a:t>
            </a:r>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a:p>
        </p:txBody>
      </p:sp>
      <p:sp>
        <p:nvSpPr>
          <p:cNvPr id="5" name="Footer Placeholder 4"/>
          <p:cNvSpPr>
            <a:spLocks noGrp="1"/>
          </p:cNvSpPr>
          <p:nvPr>
            <p:ph type="ftr" sz="quarter" idx="11"/>
          </p:nvPr>
        </p:nvSpPr>
        <p:spPr>
          <a:xfrm>
            <a:off x="457201" y="6248207"/>
            <a:ext cx="5573483" cy="365125"/>
          </a:xfrm>
        </p:spPr>
        <p:txBody>
          <a:bodyPr/>
          <a:lstStyle/>
          <a:p>
            <a:r>
              <a:rPr lang="en-US"/>
              <a:t>Laura Terrill</a:t>
            </a: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74C2F60E-34D8-DD42-93FD-7BD7AE432328}" type="slidenum">
              <a:rPr lang="en-US"/>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a:t>Click to edit Master title style</a:t>
            </a:r>
          </a:p>
        </p:txBody>
      </p:sp>
      <p:sp>
        <p:nvSpPr>
          <p:cNvPr id="12" name="Date Placeholder 11"/>
          <p:cNvSpPr>
            <a:spLocks noGrp="1"/>
          </p:cNvSpPr>
          <p:nvPr>
            <p:ph type="dt" sz="half" idx="10"/>
          </p:nvPr>
        </p:nvSpPr>
        <p:spPr/>
        <p:txBody>
          <a:bodyPr/>
          <a:lstStyle/>
          <a:p>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74C2F60E-34D8-DD42-93FD-7BD7AE432328}" type="slidenum">
              <a:rPr lang="en-US"/>
              <a:pPr/>
              <a:t>‹#›</a:t>
            </a:fld>
            <a:endParaRPr lang="en-US"/>
          </a:p>
        </p:txBody>
      </p:sp>
      <p:sp>
        <p:nvSpPr>
          <p:cNvPr id="14" name="Footer Placeholder 13"/>
          <p:cNvSpPr>
            <a:spLocks noGrp="1"/>
          </p:cNvSpPr>
          <p:nvPr>
            <p:ph type="ftr" sz="quarter" idx="12"/>
          </p:nvPr>
        </p:nvSpPr>
        <p:spPr/>
        <p:txBody>
          <a:bodyPr/>
          <a:lstStyle/>
          <a:p>
            <a:r>
              <a:rPr lang="en-US"/>
              <a:t>Laura Terrill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8" name="Date Placeholder 7"/>
          <p:cNvSpPr>
            <a:spLocks noGrp="1"/>
          </p:cNvSpPr>
          <p:nvPr>
            <p:ph type="dt" sz="half" idx="15"/>
          </p:nvPr>
        </p:nvSpPr>
        <p:spPr/>
        <p:txBody>
          <a:bodyPr rtlCol="0"/>
          <a:lstStyle/>
          <a:p>
            <a:endParaRPr lang="en-US"/>
          </a:p>
        </p:txBody>
      </p:sp>
      <p:sp>
        <p:nvSpPr>
          <p:cNvPr id="10" name="Slide Number Placeholder 9"/>
          <p:cNvSpPr>
            <a:spLocks noGrp="1"/>
          </p:cNvSpPr>
          <p:nvPr>
            <p:ph type="sldNum" sz="quarter" idx="16"/>
          </p:nvPr>
        </p:nvSpPr>
        <p:spPr/>
        <p:txBody>
          <a:bodyPr rtlCol="0"/>
          <a:lstStyle/>
          <a:p>
            <a:fld id="{74C2F60E-34D8-DD42-93FD-7BD7AE432328}" type="slidenum">
              <a:rPr lang="en-US"/>
              <a:pPr/>
              <a:t>‹#›</a:t>
            </a:fld>
            <a:endParaRPr lang="en-US"/>
          </a:p>
        </p:txBody>
      </p:sp>
      <p:sp>
        <p:nvSpPr>
          <p:cNvPr id="12" name="Footer Placeholder 11"/>
          <p:cNvSpPr>
            <a:spLocks noGrp="1"/>
          </p:cNvSpPr>
          <p:nvPr>
            <p:ph type="ftr" sz="quarter" idx="17"/>
          </p:nvPr>
        </p:nvSpPr>
        <p:spPr/>
        <p:txBody>
          <a:bodyPr rtlCol="0"/>
          <a:lstStyle/>
          <a:p>
            <a:r>
              <a:rPr lang="en-US"/>
              <a:t>Laura Terrill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a:t>Click to edit Master title style</a:t>
            </a:r>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5"/>
          </p:nvPr>
        </p:nvSpPr>
        <p:spPr/>
        <p:txBody>
          <a:bodyPr rtlCol="0"/>
          <a:lstStyle/>
          <a:p>
            <a:endParaRPr lang="en-US"/>
          </a:p>
        </p:txBody>
      </p:sp>
      <p:sp>
        <p:nvSpPr>
          <p:cNvPr id="12" name="Slide Number Placeholder 11"/>
          <p:cNvSpPr>
            <a:spLocks noGrp="1"/>
          </p:cNvSpPr>
          <p:nvPr>
            <p:ph type="sldNum" sz="quarter" idx="16"/>
          </p:nvPr>
        </p:nvSpPr>
        <p:spPr/>
        <p:txBody>
          <a:bodyPr rtlCol="0"/>
          <a:lstStyle/>
          <a:p>
            <a:fld id="{74C2F60E-34D8-DD42-93FD-7BD7AE432328}" type="slidenum">
              <a:rPr lang="en-US"/>
              <a:pPr/>
              <a:t>‹#›</a:t>
            </a:fld>
            <a:endParaRPr lang="en-US"/>
          </a:p>
        </p:txBody>
      </p:sp>
      <p:sp>
        <p:nvSpPr>
          <p:cNvPr id="14" name="Footer Placeholder 13"/>
          <p:cNvSpPr>
            <a:spLocks noGrp="1"/>
          </p:cNvSpPr>
          <p:nvPr>
            <p:ph type="ftr" sz="quarter" idx="17"/>
          </p:nvPr>
        </p:nvSpPr>
        <p:spPr/>
        <p:txBody>
          <a:bodyPr rtlCol="0"/>
          <a:lstStyle/>
          <a:p>
            <a:r>
              <a:rPr lang="en-US"/>
              <a:t>Laura Terrill</a:t>
            </a: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74C2F60E-34D8-DD42-93FD-7BD7AE432328}"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a:t>Click to edit Master title style</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a:t>Click to edit Master title style</a:t>
            </a:r>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74C2F60E-34D8-DD42-93FD-7BD7AE432328}" type="slidenum">
              <a:rPr lang="en-US"/>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r>
              <a:rPr lang="en-US"/>
              <a:t>Laura Terrill</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a:t>Click icon to add picture</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sz="1400" dirty="0">
              <a:solidFill>
                <a:schemeClr val="tx2"/>
              </a:solidFill>
            </a:endParaRPr>
          </a:p>
        </p:txBody>
      </p:sp>
      <p:sp>
        <p:nvSpPr>
          <p:cNvPr id="3" name="Footer Placeholder 2"/>
          <p:cNvSpPr>
            <a:spLocks noGrp="1"/>
          </p:cNvSpPr>
          <p:nvPr>
            <p:ph type="ftr" sz="quarter" idx="3"/>
          </p:nvPr>
        </p:nvSpPr>
        <p:spPr>
          <a:xfrm>
            <a:off x="0" y="6430962"/>
            <a:ext cx="5421083" cy="365125"/>
          </a:xfrm>
          <a:prstGeom prst="rect">
            <a:avLst/>
          </a:prstGeom>
        </p:spPr>
        <p:txBody>
          <a:bodyPr vert="horz" anchor="ctr"/>
          <a:lstStyle>
            <a:lvl1pPr algn="l" eaLnBrk="1" latinLnBrk="0" hangingPunct="1">
              <a:defRPr kumimoji="0" sz="1400">
                <a:solidFill>
                  <a:schemeClr val="tx2"/>
                </a:solidFill>
              </a:defRPr>
            </a:lvl1pPr>
          </a:lstStyle>
          <a:p>
            <a:r>
              <a:rPr lang="en-US"/>
              <a:t>Laura Terrill</a:t>
            </a: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74C2F60E-34D8-DD42-93FD-7BD7AE43232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sz="1400" dirty="0">
              <a:solidFill>
                <a:schemeClr val="tx2"/>
              </a:solidFill>
            </a:endParaRPr>
          </a:p>
        </p:txBody>
      </p:sp>
      <p:sp>
        <p:nvSpPr>
          <p:cNvPr id="3" name="Footer Placeholder 2"/>
          <p:cNvSpPr>
            <a:spLocks noGrp="1"/>
          </p:cNvSpPr>
          <p:nvPr>
            <p:ph type="ftr" sz="quarter" idx="3"/>
          </p:nvPr>
        </p:nvSpPr>
        <p:spPr>
          <a:xfrm>
            <a:off x="89515" y="6481841"/>
            <a:ext cx="5421083" cy="365125"/>
          </a:xfrm>
          <a:prstGeom prst="rect">
            <a:avLst/>
          </a:prstGeom>
        </p:spPr>
        <p:txBody>
          <a:bodyPr vert="horz" anchor="ctr"/>
          <a:lstStyle>
            <a:lvl1pPr algn="l" eaLnBrk="1" latinLnBrk="0" hangingPunct="1">
              <a:defRPr kumimoji="0" sz="1400">
                <a:solidFill>
                  <a:schemeClr val="tx2"/>
                </a:solidFill>
              </a:defRPr>
            </a:lvl1pPr>
          </a:lstStyle>
          <a:p>
            <a:r>
              <a:rPr lang="en-US"/>
              <a:t>Laura Terrill</a:t>
            </a: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74C2F60E-34D8-DD42-93FD-7BD7AE43232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hf sldNum="0" hd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91.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 Id="rId3" Type="http://schemas.openxmlformats.org/officeDocument/2006/relationships/image" Target="../media/image91.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91.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3" Type="http://schemas.openxmlformats.org/officeDocument/2006/relationships/diagramLayout" Target="../diagrams/layout9.xml"/><Relationship Id="rId4" Type="http://schemas.openxmlformats.org/officeDocument/2006/relationships/diagramQuickStyle" Target="../diagrams/quickStyle9.xml"/><Relationship Id="rId5" Type="http://schemas.openxmlformats.org/officeDocument/2006/relationships/diagramColors" Target="../diagrams/colors9.xml"/><Relationship Id="rId6" Type="http://schemas.microsoft.com/office/2007/relationships/diagramDrawing" Target="../diagrams/drawing9.xml"/><Relationship Id="rId7" Type="http://schemas.openxmlformats.org/officeDocument/2006/relationships/image" Target="../media/image22.png"/><Relationship Id="rId1" Type="http://schemas.openxmlformats.org/officeDocument/2006/relationships/slideLayout" Target="../slideLayouts/slideLayout17.xml"/><Relationship Id="rId2" Type="http://schemas.openxmlformats.org/officeDocument/2006/relationships/diagramData" Target="../diagrams/data9.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6.xml"/><Relationship Id="rId3" Type="http://schemas.openxmlformats.org/officeDocument/2006/relationships/image" Target="../media/image92.jpe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3.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4.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5.png"/></Relationships>
</file>

<file path=ppt/slides/_rels/slide115.xml.rels><?xml version="1.0" encoding="UTF-8" standalone="yes"?>
<Relationships xmlns="http://schemas.openxmlformats.org/package/2006/relationships"><Relationship Id="rId3" Type="http://schemas.openxmlformats.org/officeDocument/2006/relationships/diagramData" Target="../diagrams/data10.xml"/><Relationship Id="rId4" Type="http://schemas.openxmlformats.org/officeDocument/2006/relationships/diagramLayout" Target="../diagrams/layout10.xml"/><Relationship Id="rId5" Type="http://schemas.openxmlformats.org/officeDocument/2006/relationships/diagramQuickStyle" Target="../diagrams/quickStyle10.xml"/><Relationship Id="rId6" Type="http://schemas.openxmlformats.org/officeDocument/2006/relationships/diagramColors" Target="../diagrams/colors10.xml"/><Relationship Id="rId7" Type="http://schemas.microsoft.com/office/2007/relationships/diagramDrawing" Target="../diagrams/drawing10.xml"/><Relationship Id="rId1" Type="http://schemas.openxmlformats.org/officeDocument/2006/relationships/slideLayout" Target="../slideLayouts/slideLayout17.xml"/><Relationship Id="rId2" Type="http://schemas.openxmlformats.org/officeDocument/2006/relationships/notesSlide" Target="../notesSlides/notesSlide2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6.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7.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8.jpe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 Id="rId3" Type="http://schemas.openxmlformats.org/officeDocument/2006/relationships/image" Target="../media/image99.emf"/></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9.xml"/><Relationship Id="rId3" Type="http://schemas.openxmlformats.org/officeDocument/2006/relationships/image" Target="../media/image10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jpeg"/><Relationship Id="rId1" Type="http://schemas.openxmlformats.org/officeDocument/2006/relationships/slideLayout" Target="../slideLayouts/slideLayout13.xml"/><Relationship Id="rId2" Type="http://schemas.openxmlformats.org/officeDocument/2006/relationships/image" Target="../media/image11.jpeg"/></Relationships>
</file>

<file path=ppt/slides/_rels/slide15.xml.rels><?xml version="1.0" encoding="UTF-8" standalone="yes"?>
<Relationships xmlns="http://schemas.openxmlformats.org/package/2006/relationships"><Relationship Id="rId11" Type="http://schemas.openxmlformats.org/officeDocument/2006/relationships/image" Target="../media/image18.jpeg"/><Relationship Id="rId12" Type="http://schemas.openxmlformats.org/officeDocument/2006/relationships/image" Target="../media/image19.jpeg"/><Relationship Id="rId13" Type="http://schemas.openxmlformats.org/officeDocument/2006/relationships/image" Target="../media/image20.png"/><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15.jpeg"/><Relationship Id="rId9" Type="http://schemas.openxmlformats.org/officeDocument/2006/relationships/image" Target="../media/image16.wmf"/><Relationship Id="rId10" Type="http://schemas.openxmlformats.org/officeDocument/2006/relationships/image" Target="../media/image1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7" Type="http://schemas.openxmlformats.org/officeDocument/2006/relationships/image" Target="../media/image22.png"/><Relationship Id="rId1" Type="http://schemas.openxmlformats.org/officeDocument/2006/relationships/slideLayout" Target="../slideLayouts/slideLayout17.xml"/><Relationship Id="rId2" Type="http://schemas.openxmlformats.org/officeDocument/2006/relationships/diagramData" Target="../diagrams/data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jpeg"/><Relationship Id="rId5" Type="http://schemas.openxmlformats.org/officeDocument/2006/relationships/image" Target="../media/image25.jpeg"/><Relationship Id="rId6" Type="http://schemas.openxmlformats.org/officeDocument/2006/relationships/image" Target="../media/image26.jpe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 Id="rId3" Type="http://schemas.openxmlformats.org/officeDocument/2006/relationships/image" Target="../media/image27.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0.xml"/><Relationship Id="rId3"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image" Target="../media/image30.jpg"/><Relationship Id="rId4" Type="http://schemas.openxmlformats.org/officeDocument/2006/relationships/image" Target="../media/image31.jpg"/><Relationship Id="rId1" Type="http://schemas.openxmlformats.org/officeDocument/2006/relationships/slideLayout" Target="../slideLayouts/slideLayout18.xml"/><Relationship Id="rId2" Type="http://schemas.openxmlformats.org/officeDocument/2006/relationships/image" Target="../media/image29.tiff"/></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jpeg"/><Relationship Id="rId5" Type="http://schemas.openxmlformats.org/officeDocument/2006/relationships/image" Target="../media/image35.jpeg"/><Relationship Id="rId6" Type="http://schemas.openxmlformats.org/officeDocument/2006/relationships/image" Target="../media/image36.png"/><Relationship Id="rId7" Type="http://schemas.openxmlformats.org/officeDocument/2006/relationships/image" Target="../media/image37.png"/><Relationship Id="rId1" Type="http://schemas.openxmlformats.org/officeDocument/2006/relationships/slideLayout" Target="../slideLayouts/slideLayout13.xml"/><Relationship Id="rId2"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9.emf"/><Relationship Id="rId4" Type="http://schemas.openxmlformats.org/officeDocument/2006/relationships/image" Target="../media/image10.png"/><Relationship Id="rId1" Type="http://schemas.openxmlformats.org/officeDocument/2006/relationships/slideLayout" Target="../slideLayouts/slideLayout13.xml"/><Relationship Id="rId2"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3.xml"/><Relationship Id="rId4" Type="http://schemas.openxmlformats.org/officeDocument/2006/relationships/diagramQuickStyle" Target="../diagrams/quickStyle3.xml"/><Relationship Id="rId5" Type="http://schemas.openxmlformats.org/officeDocument/2006/relationships/diagramColors" Target="../diagrams/colors3.xml"/><Relationship Id="rId6" Type="http://schemas.microsoft.com/office/2007/relationships/diagramDrawing" Target="../diagrams/drawing3.xml"/><Relationship Id="rId1" Type="http://schemas.openxmlformats.org/officeDocument/2006/relationships/slideLayout" Target="../slideLayouts/slideLayout17.xml"/><Relationship Id="rId2" Type="http://schemas.openxmlformats.org/officeDocument/2006/relationships/diagramData" Target="../diagrams/data3.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4.xml"/><Relationship Id="rId4" Type="http://schemas.openxmlformats.org/officeDocument/2006/relationships/diagramQuickStyle" Target="../diagrams/quickStyle4.xml"/><Relationship Id="rId5" Type="http://schemas.openxmlformats.org/officeDocument/2006/relationships/diagramColors" Target="../diagrams/colors4.xml"/><Relationship Id="rId6" Type="http://schemas.microsoft.com/office/2007/relationships/diagramDrawing" Target="../diagrams/drawing4.xml"/><Relationship Id="rId7" Type="http://schemas.openxmlformats.org/officeDocument/2006/relationships/image" Target="../media/image38.png"/><Relationship Id="rId1" Type="http://schemas.openxmlformats.org/officeDocument/2006/relationships/slideLayout" Target="../slideLayouts/slideLayout17.xml"/><Relationship Id="rId2" Type="http://schemas.openxmlformats.org/officeDocument/2006/relationships/diagramData" Target="../diagrams/data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1.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5.xml"/><Relationship Id="rId4" Type="http://schemas.openxmlformats.org/officeDocument/2006/relationships/diagramLayout" Target="../diagrams/layout5.xml"/><Relationship Id="rId5" Type="http://schemas.openxmlformats.org/officeDocument/2006/relationships/diagramQuickStyle" Target="../diagrams/quickStyle5.xml"/><Relationship Id="rId6" Type="http://schemas.openxmlformats.org/officeDocument/2006/relationships/diagramColors" Target="../diagrams/colors5.xml"/><Relationship Id="rId7" Type="http://schemas.microsoft.com/office/2007/relationships/diagramDrawing" Target="../diagrams/drawing5.xml"/><Relationship Id="rId1" Type="http://schemas.openxmlformats.org/officeDocument/2006/relationships/slideLayout" Target="../slideLayouts/slideLayout17.xml"/><Relationship Id="rId2" Type="http://schemas.openxmlformats.org/officeDocument/2006/relationships/notesSlide" Target="../notesSlides/notesSlide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xml"/><Relationship Id="rId3" Type="http://schemas.openxmlformats.org/officeDocument/2006/relationships/image" Target="../media/image6.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1.jpeg"/><Relationship Id="rId3" Type="http://schemas.openxmlformats.org/officeDocument/2006/relationships/image" Target="../media/image42.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3.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xml"/><Relationship Id="rId3" Type="http://schemas.openxmlformats.org/officeDocument/2006/relationships/image" Target="../media/image7.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 Id="rId3" Type="http://schemas.openxmlformats.org/officeDocument/2006/relationships/image" Target="../media/image4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6.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48.jpeg"/><Relationship Id="rId4" Type="http://schemas.openxmlformats.org/officeDocument/2006/relationships/image" Target="../media/image49.jpeg"/><Relationship Id="rId5" Type="http://schemas.openxmlformats.org/officeDocument/2006/relationships/image" Target="../media/image50.jpeg"/><Relationship Id="rId1" Type="http://schemas.openxmlformats.org/officeDocument/2006/relationships/slideLayout" Target="../slideLayouts/slideLayout17.xml"/><Relationship Id="rId2" Type="http://schemas.openxmlformats.org/officeDocument/2006/relationships/image" Target="../media/image47.jpeg"/></Relationships>
</file>

<file path=ppt/slides/_rels/slide57.xml.rels><?xml version="1.0" encoding="UTF-8" standalone="yes"?>
<Relationships xmlns="http://schemas.openxmlformats.org/package/2006/relationships"><Relationship Id="rId3" Type="http://schemas.openxmlformats.org/officeDocument/2006/relationships/image" Target="../media/image52.jpeg"/><Relationship Id="rId4" Type="http://schemas.openxmlformats.org/officeDocument/2006/relationships/image" Target="../media/image53.jpeg"/><Relationship Id="rId5" Type="http://schemas.openxmlformats.org/officeDocument/2006/relationships/image" Target="../media/image54.jpeg"/><Relationship Id="rId1" Type="http://schemas.openxmlformats.org/officeDocument/2006/relationships/slideLayout" Target="../slideLayouts/slideLayout13.xml"/><Relationship Id="rId2" Type="http://schemas.openxmlformats.org/officeDocument/2006/relationships/image" Target="../media/image51.jpe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3.xml"/><Relationship Id="rId4" Type="http://schemas.openxmlformats.org/officeDocument/2006/relationships/image" Target="../media/image55.png"/><Relationship Id="rId1" Type="http://schemas.microsoft.com/office/2007/relationships/media" Target="../media/media1.mp4"/><Relationship Id="rId2" Type="http://schemas.openxmlformats.org/officeDocument/2006/relationships/video" Target="../media/media1.mp4"/></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4" Type="http://schemas.openxmlformats.org/officeDocument/2006/relationships/image" Target="../media/image10.png"/><Relationship Id="rId1" Type="http://schemas.openxmlformats.org/officeDocument/2006/relationships/slideLayout" Target="../slideLayouts/slideLayout13.xml"/><Relationship Id="rId2" Type="http://schemas.openxmlformats.org/officeDocument/2006/relationships/image" Target="../media/image8.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56.jpeg"/></Relationships>
</file>

<file path=ppt/slides/_rels/slide61.xml.rels><?xml version="1.0" encoding="UTF-8" standalone="yes"?>
<Relationships xmlns="http://schemas.openxmlformats.org/package/2006/relationships"><Relationship Id="rId3" Type="http://schemas.openxmlformats.org/officeDocument/2006/relationships/image" Target="../media/image58.jpeg"/><Relationship Id="rId4" Type="http://schemas.openxmlformats.org/officeDocument/2006/relationships/image" Target="../media/image59.jpeg"/><Relationship Id="rId1" Type="http://schemas.openxmlformats.org/officeDocument/2006/relationships/slideLayout" Target="../slideLayouts/slideLayout13.xml"/><Relationship Id="rId2" Type="http://schemas.openxmlformats.org/officeDocument/2006/relationships/image" Target="../media/image57.gif"/></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60.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61.jpeg"/><Relationship Id="rId3" Type="http://schemas.openxmlformats.org/officeDocument/2006/relationships/image" Target="../media/image62.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63.jpeg"/><Relationship Id="rId3" Type="http://schemas.openxmlformats.org/officeDocument/2006/relationships/image" Target="../media/image64.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3" Type="http://schemas.openxmlformats.org/officeDocument/2006/relationships/image" Target="../media/image66.jpeg"/><Relationship Id="rId4" Type="http://schemas.openxmlformats.org/officeDocument/2006/relationships/image" Target="../media/image67.jpeg"/><Relationship Id="rId1" Type="http://schemas.openxmlformats.org/officeDocument/2006/relationships/slideLayout" Target="../slideLayouts/slideLayout17.xml"/><Relationship Id="rId2" Type="http://schemas.openxmlformats.org/officeDocument/2006/relationships/image" Target="../media/image65.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68.jpeg"/><Relationship Id="rId3" Type="http://schemas.openxmlformats.org/officeDocument/2006/relationships/image" Target="../media/image69.jpe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jpeg"/><Relationship Id="rId1" Type="http://schemas.openxmlformats.org/officeDocument/2006/relationships/slideLayout" Target="../slideLayouts/slideLayout13.xml"/><Relationship Id="rId2" Type="http://schemas.openxmlformats.org/officeDocument/2006/relationships/image" Target="../media/image11.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9.xml"/><Relationship Id="rId3" Type="http://schemas.openxmlformats.org/officeDocument/2006/relationships/image" Target="../media/image27.jpeg"/></Relationships>
</file>

<file path=ppt/slides/_rels/slide71.xml.rels><?xml version="1.0" encoding="UTF-8" standalone="yes"?>
<Relationships xmlns="http://schemas.openxmlformats.org/package/2006/relationships"><Relationship Id="rId3" Type="http://schemas.openxmlformats.org/officeDocument/2006/relationships/diagramData" Target="../diagrams/data6.xml"/><Relationship Id="rId4" Type="http://schemas.openxmlformats.org/officeDocument/2006/relationships/diagramLayout" Target="../diagrams/layout6.xml"/><Relationship Id="rId5" Type="http://schemas.openxmlformats.org/officeDocument/2006/relationships/diagramQuickStyle" Target="../diagrams/quickStyle6.xml"/><Relationship Id="rId6" Type="http://schemas.openxmlformats.org/officeDocument/2006/relationships/diagramColors" Target="../diagrams/colors6.xml"/><Relationship Id="rId7" Type="http://schemas.microsoft.com/office/2007/relationships/diagramDrawing" Target="../diagrams/drawing6.xml"/><Relationship Id="rId1" Type="http://schemas.openxmlformats.org/officeDocument/2006/relationships/slideLayout" Target="../slideLayouts/slideLayout17.xml"/><Relationship Id="rId2" Type="http://schemas.openxmlformats.org/officeDocument/2006/relationships/notesSlide" Target="../notesSlides/notesSlide20.xml"/></Relationships>
</file>

<file path=ppt/slides/_rels/slide72.xml.rels><?xml version="1.0" encoding="UTF-8" standalone="yes"?>
<Relationships xmlns="http://schemas.openxmlformats.org/package/2006/relationships"><Relationship Id="rId3" Type="http://schemas.openxmlformats.org/officeDocument/2006/relationships/diagramLayout" Target="../diagrams/layout7.xml"/><Relationship Id="rId4" Type="http://schemas.openxmlformats.org/officeDocument/2006/relationships/diagramQuickStyle" Target="../diagrams/quickStyle7.xml"/><Relationship Id="rId5" Type="http://schemas.openxmlformats.org/officeDocument/2006/relationships/diagramColors" Target="../diagrams/colors7.xml"/><Relationship Id="rId6" Type="http://schemas.microsoft.com/office/2007/relationships/diagramDrawing" Target="../diagrams/drawing7.xml"/><Relationship Id="rId1" Type="http://schemas.openxmlformats.org/officeDocument/2006/relationships/slideLayout" Target="../slideLayouts/slideLayout18.xml"/><Relationship Id="rId2" Type="http://schemas.openxmlformats.org/officeDocument/2006/relationships/diagramData" Target="../diagrams/data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70.jpe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1.xml"/></Relationships>
</file>

<file path=ppt/slides/_rels/slide75.xml.rels><?xml version="1.0" encoding="UTF-8" standalone="yes"?>
<Relationships xmlns="http://schemas.openxmlformats.org/package/2006/relationships"><Relationship Id="rId3" Type="http://schemas.openxmlformats.org/officeDocument/2006/relationships/image" Target="../media/image72.jpeg"/><Relationship Id="rId4" Type="http://schemas.openxmlformats.org/officeDocument/2006/relationships/image" Target="../media/image73.jpeg"/><Relationship Id="rId1" Type="http://schemas.openxmlformats.org/officeDocument/2006/relationships/slideLayout" Target="../slideLayouts/slideLayout13.xml"/><Relationship Id="rId2" Type="http://schemas.openxmlformats.org/officeDocument/2006/relationships/image" Target="../media/image71.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74.png"/></Relationships>
</file>

<file path=ppt/slides/_rels/slide78.xml.rels><?xml version="1.0" encoding="UTF-8" standalone="yes"?>
<Relationships xmlns="http://schemas.openxmlformats.org/package/2006/relationships"><Relationship Id="rId3" Type="http://schemas.openxmlformats.org/officeDocument/2006/relationships/image" Target="../media/image76.jpeg"/><Relationship Id="rId4" Type="http://schemas.openxmlformats.org/officeDocument/2006/relationships/image" Target="../media/image77.jpeg"/><Relationship Id="rId1" Type="http://schemas.openxmlformats.org/officeDocument/2006/relationships/slideLayout" Target="../slideLayouts/slideLayout17.xml"/><Relationship Id="rId2" Type="http://schemas.openxmlformats.org/officeDocument/2006/relationships/image" Target="../media/image75.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13.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79.jpeg"/><Relationship Id="rId4" Type="http://schemas.openxmlformats.org/officeDocument/2006/relationships/image" Target="../media/image80.jpeg"/><Relationship Id="rId5" Type="http://schemas.openxmlformats.org/officeDocument/2006/relationships/image" Target="../media/image81.jpeg"/><Relationship Id="rId6" Type="http://schemas.openxmlformats.org/officeDocument/2006/relationships/image" Target="../media/image82.jpeg"/><Relationship Id="rId1" Type="http://schemas.openxmlformats.org/officeDocument/2006/relationships/slideLayout" Target="../slideLayouts/slideLayout13.xml"/><Relationship Id="rId2" Type="http://schemas.openxmlformats.org/officeDocument/2006/relationships/image" Target="../media/image78.jpe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diagramLayout" Target="../diagrams/layout8.xml"/><Relationship Id="rId4" Type="http://schemas.openxmlformats.org/officeDocument/2006/relationships/diagramQuickStyle" Target="../diagrams/quickStyle8.xml"/><Relationship Id="rId5" Type="http://schemas.openxmlformats.org/officeDocument/2006/relationships/diagramColors" Target="../diagrams/colors8.xml"/><Relationship Id="rId6" Type="http://schemas.microsoft.com/office/2007/relationships/diagramDrawing" Target="../diagrams/drawing8.xml"/><Relationship Id="rId7" Type="http://schemas.openxmlformats.org/officeDocument/2006/relationships/image" Target="../media/image83.jpeg"/><Relationship Id="rId1" Type="http://schemas.openxmlformats.org/officeDocument/2006/relationships/slideLayout" Target="../slideLayouts/slideLayout13.xml"/><Relationship Id="rId2" Type="http://schemas.openxmlformats.org/officeDocument/2006/relationships/diagramData" Target="../diagrams/data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hyperlink" Target="http://www.flickr.com/photos/dilaudid/4954719152/sizes/m/" TargetMode="External"/><Relationship Id="rId3" Type="http://schemas.openxmlformats.org/officeDocument/2006/relationships/image" Target="../media/image84.jpe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85.jpe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8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14.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87.jpe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86.jpe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87.jpeg"/></Relationships>
</file>

<file path=ppt/slides/_rels/slide93.xml.rels><?xml version="1.0" encoding="UTF-8" standalone="yes"?>
<Relationships xmlns="http://schemas.openxmlformats.org/package/2006/relationships"><Relationship Id="rId3" Type="http://schemas.openxmlformats.org/officeDocument/2006/relationships/image" Target="../media/image87.jpeg"/><Relationship Id="rId4" Type="http://schemas.openxmlformats.org/officeDocument/2006/relationships/image" Target="../media/image88.tiff"/><Relationship Id="rId1" Type="http://schemas.openxmlformats.org/officeDocument/2006/relationships/slideLayout" Target="../slideLayouts/slideLayout17.xml"/><Relationship Id="rId2" Type="http://schemas.openxmlformats.org/officeDocument/2006/relationships/notesSlide" Target="../notesSlides/notesSlide2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89.jpe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89.jpe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89.jpe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89.jpe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89.jpe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9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4" name="Content Placeholder 3"/>
          <p:cNvPicPr>
            <a:picLocks noChangeAspect="1"/>
          </p:cNvPicPr>
          <p:nvPr/>
        </p:nvPicPr>
        <p:blipFill rotWithShape="1">
          <a:blip r:embed="rId2"/>
          <a:srcRect t="4171" r="4657" b="9532"/>
          <a:stretch/>
        </p:blipFill>
        <p:spPr>
          <a:xfrm>
            <a:off x="1837229" y="260928"/>
            <a:ext cx="5614420" cy="5449824"/>
          </a:xfrm>
          <a:prstGeom prst="rect">
            <a:avLst/>
          </a:prstGeom>
          <a:effectLst>
            <a:outerShdw blurRad="50800" dir="14400000">
              <a:srgbClr val="000000">
                <a:alpha val="40000"/>
              </a:srgbClr>
            </a:outerShdw>
          </a:effectLst>
        </p:spPr>
      </p:pic>
      <p:sp>
        <p:nvSpPr>
          <p:cNvPr id="8" name="Subtitle 7"/>
          <p:cNvSpPr>
            <a:spLocks noGrp="1"/>
          </p:cNvSpPr>
          <p:nvPr>
            <p:ph type="subTitle" idx="1"/>
          </p:nvPr>
        </p:nvSpPr>
        <p:spPr/>
        <p:txBody>
          <a:bodyPr/>
          <a:lstStyle/>
          <a:p>
            <a:pPr algn="ctr"/>
            <a:r>
              <a:rPr lang="en-US" dirty="0" smtClean="0"/>
              <a:t>East Lyme </a:t>
            </a:r>
            <a:r>
              <a:rPr lang="en-US" dirty="0"/>
              <a:t>Curriculum Design</a:t>
            </a:r>
          </a:p>
        </p:txBody>
      </p:sp>
      <p:sp>
        <p:nvSpPr>
          <p:cNvPr id="9" name="TextBox 8"/>
          <p:cNvSpPr txBox="1"/>
          <p:nvPr/>
        </p:nvSpPr>
        <p:spPr>
          <a:xfrm>
            <a:off x="241300" y="6177037"/>
            <a:ext cx="1824989" cy="461665"/>
          </a:xfrm>
          <a:prstGeom prst="rect">
            <a:avLst/>
          </a:prstGeom>
          <a:noFill/>
        </p:spPr>
        <p:txBody>
          <a:bodyPr wrap="none" rtlCol="0">
            <a:spAutoFit/>
          </a:bodyPr>
          <a:lstStyle/>
          <a:p>
            <a:r>
              <a:rPr lang="en-US" sz="2400"/>
              <a:t>Laura Terrill</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341313" y="150965"/>
            <a:ext cx="8421687" cy="993775"/>
          </a:xfrm>
        </p:spPr>
        <p:txBody>
          <a:bodyPr>
            <a:normAutofit/>
          </a:bodyPr>
          <a:lstStyle/>
          <a:p>
            <a:pPr eaLnBrk="1" hangingPunct="1"/>
            <a:r>
              <a:rPr lang="en-US" sz="2800" i="1"/>
              <a:t>NCSSFL-ACTFL Global Can-Do Benchmarks </a:t>
            </a:r>
            <a:br>
              <a:rPr lang="en-US" sz="2800" i="1"/>
            </a:br>
            <a:r>
              <a:rPr lang="en-US" sz="2800" i="1"/>
              <a:t>Interpersonal </a:t>
            </a:r>
            <a:endParaRPr lang="en-US" sz="2800"/>
          </a:p>
        </p:txBody>
      </p:sp>
      <p:graphicFrame>
        <p:nvGraphicFramePr>
          <p:cNvPr id="5" name="Table 4"/>
          <p:cNvGraphicFramePr>
            <a:graphicFrameLocks noGrp="1"/>
          </p:cNvGraphicFramePr>
          <p:nvPr/>
        </p:nvGraphicFramePr>
        <p:xfrm>
          <a:off x="304800" y="1595585"/>
          <a:ext cx="8458200" cy="4968240"/>
        </p:xfrm>
        <a:graphic>
          <a:graphicData uri="http://schemas.openxmlformats.org/drawingml/2006/table">
            <a:tbl>
              <a:tblPr firstRow="1" bandRow="1">
                <a:tableStyleId>{5C22544A-7EE6-4342-B048-85BDC9FD1C3A}</a:tableStyleId>
              </a:tblPr>
              <a:tblGrid>
                <a:gridCol w="1203381"/>
                <a:gridCol w="1186106"/>
                <a:gridCol w="1589152"/>
                <a:gridCol w="1324293"/>
                <a:gridCol w="1577634"/>
                <a:gridCol w="1577634"/>
              </a:tblGrid>
              <a:tr h="365760">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Low</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Mid</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High</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Low</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Mid</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High</a:t>
                      </a:r>
                    </a:p>
                  </a:txBody>
                  <a:tcPr marL="51435" marR="51435" marT="0" marB="0" anchor="ctr"/>
                </a:tc>
              </a:tr>
              <a:tr h="4068445">
                <a:tc>
                  <a:txBody>
                    <a:bodyPr/>
                    <a:lstStyle/>
                    <a:p>
                      <a:pPr marL="0" marR="0" algn="l">
                        <a:spcBef>
                          <a:spcPts val="0"/>
                        </a:spcBef>
                        <a:spcAft>
                          <a:spcPts val="0"/>
                        </a:spcAft>
                      </a:pPr>
                      <a:r>
                        <a:rPr lang="en-US" sz="1400">
                          <a:latin typeface="+mn-lt"/>
                          <a:ea typeface="Cambria"/>
                          <a:cs typeface="Times New Roman"/>
                        </a:rPr>
                        <a:t>I can communicate on some</a:t>
                      </a:r>
                      <a:br>
                        <a:rPr lang="en-US" sz="1400">
                          <a:latin typeface="+mn-lt"/>
                          <a:ea typeface="Cambria"/>
                          <a:cs typeface="Times New Roman"/>
                        </a:rPr>
                      </a:br>
                      <a:r>
                        <a:rPr lang="en-US" sz="1400">
                          <a:latin typeface="+mn-lt"/>
                          <a:ea typeface="Cambria"/>
                          <a:cs typeface="Times New Roman"/>
                        </a:rPr>
                        <a:t>very familiar topics using single words and phrases that I have practiced and memorized.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communicate on very familiar topics using a variety of words and phrases that I have practiced and memorized.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communicate and exchange information about familiar topics using phrases and simple sentences, sometimes supported by memorized language. I can usually handle short social interactions in everyday situations by asking and answering simple questions.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participate in conversations on a number of familiar topics using simple sentences. I can handle short social interactions in everyday situations by asking and answering simple questions.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participate in conversations on familiar topics using sentences and series of sentences. I can handle short social interactions in everyday situations by asking and answering a variety of questions. I can usually say what I want to say about myself and my everyday life. </a:t>
                      </a:r>
                    </a:p>
                  </a:txBody>
                  <a:tcPr marL="51435" marR="51435" marT="0" marB="0"/>
                </a:tc>
                <a:tc>
                  <a:txBody>
                    <a:bodyPr/>
                    <a:lstStyle/>
                    <a:p>
                      <a:r>
                        <a:rPr kumimoji="0" lang="en-US" sz="1400" kern="1200">
                          <a:solidFill>
                            <a:schemeClr val="dk1"/>
                          </a:solidFill>
                          <a:latin typeface="+mn-lt"/>
                          <a:ea typeface="+mn-ea"/>
                          <a:cs typeface="+mn-cs"/>
                        </a:rPr>
                        <a:t>I can participate with ease and confidence in conversations on familiar topics. I can usually talk about events and experiences in various time frames. </a:t>
                      </a:r>
                      <a:endParaRPr lang="en-US" sz="1400"/>
                    </a:p>
                    <a:p>
                      <a:r>
                        <a:rPr kumimoji="0" lang="en-US" sz="1400" kern="1200">
                          <a:solidFill>
                            <a:schemeClr val="dk1"/>
                          </a:solidFill>
                          <a:latin typeface="+mn-lt"/>
                          <a:ea typeface="+mn-ea"/>
                          <a:cs typeface="+mn-cs"/>
                        </a:rPr>
                        <a:t>I can usually describe people, places, and things. I can handle social interactions in everyday situations, sometimes even when there is an unexpected complication. </a:t>
                      </a:r>
                      <a:endParaRPr lang="en-US" sz="1400">
                        <a:latin typeface="+mn-lt"/>
                        <a:ea typeface="Cambria"/>
                        <a:cs typeface="Times New Roman"/>
                      </a:endParaRPr>
                    </a:p>
                  </a:txBody>
                  <a:tcPr marL="51435" marR="51435" marT="0" marB="0"/>
                </a:tc>
              </a:tr>
            </a:tbl>
          </a:graphicData>
        </a:graphic>
      </p:graphicFrame>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10</a:t>
            </a:fld>
            <a:endParaRPr lang="en-US"/>
          </a:p>
        </p:txBody>
      </p:sp>
    </p:spTree>
    <p:extLst>
      <p:ext uri="{BB962C8B-B14F-4D97-AF65-F5344CB8AC3E}">
        <p14:creationId xmlns:p14="http://schemas.microsoft.com/office/powerpoint/2010/main" val="39596636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2" name="Title 1"/>
          <p:cNvSpPr>
            <a:spLocks noGrp="1"/>
          </p:cNvSpPr>
          <p:nvPr>
            <p:ph type="title"/>
          </p:nvPr>
        </p:nvSpPr>
        <p:spPr/>
        <p:txBody>
          <a:bodyPr/>
          <a:lstStyle/>
          <a:p>
            <a:r>
              <a:rPr lang="en-US" dirty="0" smtClean="0"/>
              <a:t>Screen shot Bold</a:t>
            </a:r>
            <a:endParaRPr lang="en-US" dirty="0"/>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0" y="-31531"/>
            <a:ext cx="9144000" cy="6858000"/>
          </a:xfrm>
          <a:prstGeom prst="rect">
            <a:avLst/>
          </a:prstGeom>
          <a:noFill/>
          <a:ln>
            <a:noFill/>
          </a:ln>
        </p:spPr>
      </p:pic>
      <p:sp>
        <p:nvSpPr>
          <p:cNvPr id="6" name="Left Arrow 5"/>
          <p:cNvSpPr/>
          <p:nvPr/>
        </p:nvSpPr>
        <p:spPr>
          <a:xfrm rot="19199020">
            <a:off x="7585069" y="215784"/>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2500">
              <a:solidFill>
                <a:prstClr val="white"/>
              </a:solidFill>
            </a:endParaRPr>
          </a:p>
        </p:txBody>
      </p:sp>
      <p:sp>
        <p:nvSpPr>
          <p:cNvPr id="5" name="TextBox 4"/>
          <p:cNvSpPr txBox="1"/>
          <p:nvPr/>
        </p:nvSpPr>
        <p:spPr>
          <a:xfrm>
            <a:off x="2743200" y="1752606"/>
            <a:ext cx="3352800" cy="2785378"/>
          </a:xfrm>
          <a:prstGeom prst="rect">
            <a:avLst/>
          </a:prstGeom>
          <a:solidFill>
            <a:srgbClr val="00B0F0"/>
          </a:solidFill>
        </p:spPr>
        <p:txBody>
          <a:bodyPr wrap="square" rtlCol="0">
            <a:spAutoFit/>
          </a:bodyPr>
          <a:lstStyle/>
          <a:p>
            <a:pPr eaLnBrk="0" fontAlgn="base" hangingPunct="0">
              <a:spcBef>
                <a:spcPct val="0"/>
              </a:spcBef>
              <a:spcAft>
                <a:spcPct val="0"/>
              </a:spcAft>
            </a:pPr>
            <a:r>
              <a:rPr lang="en-US" sz="2500" b="1" dirty="0">
                <a:solidFill>
                  <a:prstClr val="black"/>
                </a:solidFill>
                <a:latin typeface="Arial" pitchFamily="34" charset="0"/>
              </a:rPr>
              <a:t>Global Can</a:t>
            </a:r>
            <a:r>
              <a:rPr lang="en-US" sz="2500" dirty="0">
                <a:solidFill>
                  <a:srgbClr val="FFFFFF"/>
                </a:solidFill>
                <a:latin typeface="Arial" pitchFamily="34" charset="0"/>
              </a:rPr>
              <a:t>-</a:t>
            </a:r>
            <a:r>
              <a:rPr lang="en-US" sz="2500" b="1" dirty="0">
                <a:solidFill>
                  <a:prstClr val="black"/>
                </a:solidFill>
                <a:latin typeface="Arial" pitchFamily="34" charset="0"/>
              </a:rPr>
              <a:t>Do Benchmarks</a:t>
            </a:r>
          </a:p>
          <a:p>
            <a:pPr lvl="1" eaLnBrk="0" fontAlgn="base" hangingPunct="0">
              <a:spcBef>
                <a:spcPct val="0"/>
              </a:spcBef>
              <a:spcAft>
                <a:spcPct val="0"/>
              </a:spcAft>
            </a:pPr>
            <a:r>
              <a:rPr lang="en-US" sz="2500" dirty="0">
                <a:solidFill>
                  <a:prstClr val="black"/>
                </a:solidFill>
                <a:latin typeface="Arial" pitchFamily="34" charset="0"/>
              </a:rPr>
              <a:t>General description of the proficiency level for each of the modes</a:t>
            </a:r>
          </a:p>
        </p:txBody>
      </p:sp>
      <p:sp>
        <p:nvSpPr>
          <p:cNvPr id="8" name="Footer Placeholder 7"/>
          <p:cNvSpPr>
            <a:spLocks noGrp="1"/>
          </p:cNvSpPr>
          <p:nvPr>
            <p:ph type="ftr" sz="quarter" idx="11"/>
          </p:nvPr>
        </p:nvSpPr>
        <p:spPr/>
        <p:txBody>
          <a:bodyPr/>
          <a:lstStyle/>
          <a:p>
            <a:r>
              <a:rPr lang="en-US" smtClean="0"/>
              <a:t>Laura Terrill</a:t>
            </a:r>
            <a:endParaRPr lang="en-US"/>
          </a:p>
        </p:txBody>
      </p:sp>
    </p:spTree>
    <p:extLst>
      <p:ext uri="{BB962C8B-B14F-4D97-AF65-F5344CB8AC3E}">
        <p14:creationId xmlns:p14="http://schemas.microsoft.com/office/powerpoint/2010/main" val="173636188"/>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2" name="Title 1"/>
          <p:cNvSpPr>
            <a:spLocks noGrp="1"/>
          </p:cNvSpPr>
          <p:nvPr>
            <p:ph type="title"/>
          </p:nvPr>
        </p:nvSpPr>
        <p:spPr/>
        <p:txBody>
          <a:bodyPr/>
          <a:lstStyle/>
          <a:p>
            <a:r>
              <a:rPr lang="en-US" dirty="0" smtClean="0"/>
              <a:t>Screen shot Bold</a:t>
            </a:r>
            <a:endParaRPr lang="en-US" dirty="0"/>
          </a:p>
        </p:txBody>
      </p:sp>
      <p:pic>
        <p:nvPicPr>
          <p:cNvPr id="4" name="Picture 3"/>
          <p:cNvPicPr/>
          <p:nvPr/>
        </p:nvPicPr>
        <p:blipFill>
          <a:blip r:embed="rId3">
            <a:extLst>
              <a:ext uri="{28A0092B-C50C-407E-A947-70E740481C1C}">
                <a14:useLocalDpi xmlns:a14="http://schemas.microsoft.com/office/drawing/2010/main" val="0"/>
              </a:ext>
            </a:extLst>
          </a:blip>
          <a:srcRect/>
          <a:stretch>
            <a:fillRect/>
          </a:stretch>
        </p:blipFill>
        <p:spPr bwMode="auto">
          <a:xfrm>
            <a:off x="0" y="14989"/>
            <a:ext cx="9067800" cy="6858000"/>
          </a:xfrm>
          <a:prstGeom prst="rect">
            <a:avLst/>
          </a:prstGeom>
          <a:noFill/>
          <a:ln>
            <a:noFill/>
          </a:ln>
        </p:spPr>
      </p:pic>
      <p:sp>
        <p:nvSpPr>
          <p:cNvPr id="5" name="Left Arrow 4"/>
          <p:cNvSpPr/>
          <p:nvPr/>
        </p:nvSpPr>
        <p:spPr>
          <a:xfrm rot="19199020">
            <a:off x="574669" y="1174594"/>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2500">
              <a:solidFill>
                <a:prstClr val="white"/>
              </a:solidFill>
            </a:endParaRPr>
          </a:p>
        </p:txBody>
      </p:sp>
      <p:sp>
        <p:nvSpPr>
          <p:cNvPr id="6" name="Left Arrow 5"/>
          <p:cNvSpPr/>
          <p:nvPr/>
        </p:nvSpPr>
        <p:spPr>
          <a:xfrm rot="19199020">
            <a:off x="5146670" y="1320423"/>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2500">
              <a:solidFill>
                <a:prstClr val="white"/>
              </a:solidFill>
            </a:endParaRPr>
          </a:p>
        </p:txBody>
      </p:sp>
      <p:sp>
        <p:nvSpPr>
          <p:cNvPr id="7" name="Left Arrow 6"/>
          <p:cNvSpPr/>
          <p:nvPr/>
        </p:nvSpPr>
        <p:spPr>
          <a:xfrm rot="19199020">
            <a:off x="1105142" y="3915425"/>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2500">
              <a:solidFill>
                <a:prstClr val="white"/>
              </a:solidFill>
            </a:endParaRPr>
          </a:p>
        </p:txBody>
      </p:sp>
      <p:sp>
        <p:nvSpPr>
          <p:cNvPr id="8" name="TextBox 7"/>
          <p:cNvSpPr txBox="1"/>
          <p:nvPr/>
        </p:nvSpPr>
        <p:spPr>
          <a:xfrm>
            <a:off x="1671403" y="2534677"/>
            <a:ext cx="3352800" cy="1631216"/>
          </a:xfrm>
          <a:prstGeom prst="rect">
            <a:avLst/>
          </a:prstGeom>
          <a:solidFill>
            <a:srgbClr val="FFC000"/>
          </a:solidFill>
        </p:spPr>
        <p:txBody>
          <a:bodyPr wrap="square" rtlCol="0">
            <a:spAutoFit/>
          </a:bodyPr>
          <a:lstStyle/>
          <a:p>
            <a:pPr eaLnBrk="0" fontAlgn="base" hangingPunct="0">
              <a:spcBef>
                <a:spcPct val="0"/>
              </a:spcBef>
              <a:spcAft>
                <a:spcPct val="0"/>
              </a:spcAft>
            </a:pPr>
            <a:r>
              <a:rPr lang="en-US" sz="2500" b="1" dirty="0">
                <a:solidFill>
                  <a:srgbClr val="FFFFFF"/>
                </a:solidFill>
                <a:latin typeface="Arial" pitchFamily="34" charset="0"/>
              </a:rPr>
              <a:t>Bold statements</a:t>
            </a:r>
          </a:p>
          <a:p>
            <a:pPr lvl="1" eaLnBrk="0" fontAlgn="base" hangingPunct="0">
              <a:spcBef>
                <a:spcPct val="0"/>
              </a:spcBef>
              <a:spcAft>
                <a:spcPct val="0"/>
              </a:spcAft>
            </a:pPr>
            <a:r>
              <a:rPr lang="en-US" sz="2500" dirty="0">
                <a:solidFill>
                  <a:srgbClr val="FFFFFF"/>
                </a:solidFill>
                <a:latin typeface="Arial" pitchFamily="34" charset="0"/>
              </a:rPr>
              <a:t>Main indicators for the level and the mode</a:t>
            </a:r>
          </a:p>
        </p:txBody>
      </p:sp>
      <p:sp>
        <p:nvSpPr>
          <p:cNvPr id="10" name="Footer Placeholder 9"/>
          <p:cNvSpPr>
            <a:spLocks noGrp="1"/>
          </p:cNvSpPr>
          <p:nvPr>
            <p:ph type="ftr" sz="quarter" idx="11"/>
          </p:nvPr>
        </p:nvSpPr>
        <p:spPr/>
        <p:txBody>
          <a:bodyPr/>
          <a:lstStyle/>
          <a:p>
            <a:r>
              <a:rPr lang="en-US" smtClean="0"/>
              <a:t>Laura Terrill</a:t>
            </a:r>
            <a:endParaRPr lang="en-US"/>
          </a:p>
        </p:txBody>
      </p:sp>
    </p:spTree>
    <p:extLst>
      <p:ext uri="{BB962C8B-B14F-4D97-AF65-F5344CB8AC3E}">
        <p14:creationId xmlns:p14="http://schemas.microsoft.com/office/powerpoint/2010/main" val="2020619090"/>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2" name="Title 1"/>
          <p:cNvSpPr>
            <a:spLocks noGrp="1"/>
          </p:cNvSpPr>
          <p:nvPr>
            <p:ph type="title"/>
          </p:nvPr>
        </p:nvSpPr>
        <p:spPr/>
        <p:txBody>
          <a:bodyPr/>
          <a:lstStyle/>
          <a:p>
            <a:r>
              <a:rPr lang="en-US" dirty="0" smtClean="0"/>
              <a:t>Screen shot Bold</a:t>
            </a:r>
            <a:endParaRPr lang="en-US" dirty="0"/>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0" y="4"/>
            <a:ext cx="9067800" cy="6858000"/>
          </a:xfrm>
          <a:prstGeom prst="rect">
            <a:avLst/>
          </a:prstGeom>
          <a:noFill/>
          <a:ln>
            <a:noFill/>
          </a:ln>
        </p:spPr>
      </p:pic>
      <p:sp>
        <p:nvSpPr>
          <p:cNvPr id="5" name="Left Arrow 4"/>
          <p:cNvSpPr/>
          <p:nvPr/>
        </p:nvSpPr>
        <p:spPr>
          <a:xfrm rot="19199020">
            <a:off x="3165470" y="2010427"/>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2500">
              <a:solidFill>
                <a:prstClr val="white"/>
              </a:solidFill>
            </a:endParaRPr>
          </a:p>
        </p:txBody>
      </p:sp>
      <p:sp>
        <p:nvSpPr>
          <p:cNvPr id="6" name="Left Arrow 5"/>
          <p:cNvSpPr/>
          <p:nvPr/>
        </p:nvSpPr>
        <p:spPr>
          <a:xfrm rot="19199020">
            <a:off x="6975469" y="2848626"/>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2500">
              <a:solidFill>
                <a:prstClr val="white"/>
              </a:solidFill>
            </a:endParaRPr>
          </a:p>
        </p:txBody>
      </p:sp>
      <p:sp>
        <p:nvSpPr>
          <p:cNvPr id="7" name="Left Arrow 6"/>
          <p:cNvSpPr/>
          <p:nvPr/>
        </p:nvSpPr>
        <p:spPr>
          <a:xfrm rot="19199020">
            <a:off x="4075817" y="4906026"/>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2500">
              <a:solidFill>
                <a:prstClr val="white"/>
              </a:solidFill>
            </a:endParaRPr>
          </a:p>
        </p:txBody>
      </p:sp>
      <p:sp>
        <p:nvSpPr>
          <p:cNvPr id="8" name="TextBox 7"/>
          <p:cNvSpPr txBox="1"/>
          <p:nvPr/>
        </p:nvSpPr>
        <p:spPr>
          <a:xfrm>
            <a:off x="5062347" y="3755653"/>
            <a:ext cx="3743706" cy="2785378"/>
          </a:xfrm>
          <a:prstGeom prst="rect">
            <a:avLst/>
          </a:prstGeom>
          <a:solidFill>
            <a:schemeClr val="accent6">
              <a:lumMod val="40000"/>
              <a:lumOff val="60000"/>
            </a:schemeClr>
          </a:solidFill>
        </p:spPr>
        <p:txBody>
          <a:bodyPr wrap="square" rtlCol="0">
            <a:spAutoFit/>
          </a:bodyPr>
          <a:lstStyle/>
          <a:p>
            <a:pPr marL="0" lvl="1" eaLnBrk="0" fontAlgn="base" hangingPunct="0">
              <a:spcBef>
                <a:spcPct val="0"/>
              </a:spcBef>
              <a:spcAft>
                <a:spcPct val="0"/>
              </a:spcAft>
            </a:pPr>
            <a:r>
              <a:rPr lang="en-US" sz="2500" b="1" dirty="0">
                <a:solidFill>
                  <a:srgbClr val="FF3017"/>
                </a:solidFill>
                <a:latin typeface="Arial" pitchFamily="34" charset="0"/>
              </a:rPr>
              <a:t>Target statements</a:t>
            </a:r>
          </a:p>
          <a:p>
            <a:pPr marL="0" lvl="1" eaLnBrk="0" fontAlgn="base" hangingPunct="0">
              <a:spcBef>
                <a:spcPct val="0"/>
              </a:spcBef>
              <a:spcAft>
                <a:spcPct val="0"/>
              </a:spcAft>
            </a:pPr>
            <a:r>
              <a:rPr lang="en-US" sz="2500" b="1" dirty="0">
                <a:solidFill>
                  <a:srgbClr val="FF3017"/>
                </a:solidFill>
                <a:latin typeface="Arial" pitchFamily="34" charset="0"/>
              </a:rPr>
              <a:t>(Checklist</a:t>
            </a:r>
            <a:r>
              <a:rPr lang="en-US" sz="2500" dirty="0">
                <a:solidFill>
                  <a:srgbClr val="FF3017"/>
                </a:solidFill>
                <a:latin typeface="Arial" pitchFamily="34" charset="0"/>
              </a:rPr>
              <a:t>) </a:t>
            </a:r>
            <a:endParaRPr lang="en-US" sz="2500" b="1" dirty="0">
              <a:solidFill>
                <a:srgbClr val="FF3017"/>
              </a:solidFill>
              <a:latin typeface="Arial" pitchFamily="34" charset="0"/>
            </a:endParaRPr>
          </a:p>
          <a:p>
            <a:pPr marL="742950" lvl="2" indent="-342900" eaLnBrk="0" fontAlgn="base" hangingPunct="0">
              <a:spcBef>
                <a:spcPct val="0"/>
              </a:spcBef>
              <a:spcAft>
                <a:spcPct val="0"/>
              </a:spcAft>
            </a:pPr>
            <a:r>
              <a:rPr lang="en-US" sz="2500" dirty="0">
                <a:solidFill>
                  <a:srgbClr val="FF3017"/>
                </a:solidFill>
                <a:latin typeface="Arial" pitchFamily="34" charset="0"/>
              </a:rPr>
              <a:t>Provide instructional focus</a:t>
            </a:r>
          </a:p>
          <a:p>
            <a:pPr marL="742950" lvl="2" indent="-342900" eaLnBrk="0" fontAlgn="base" hangingPunct="0">
              <a:spcBef>
                <a:spcPct val="0"/>
              </a:spcBef>
              <a:spcAft>
                <a:spcPct val="0"/>
              </a:spcAft>
            </a:pPr>
            <a:r>
              <a:rPr lang="en-US" sz="2500" dirty="0">
                <a:solidFill>
                  <a:srgbClr val="FF3017"/>
                </a:solidFill>
                <a:latin typeface="Arial" pitchFamily="34" charset="0"/>
              </a:rPr>
              <a:t>Create class evidence</a:t>
            </a:r>
          </a:p>
          <a:p>
            <a:pPr marL="742950" lvl="2" indent="-342900" eaLnBrk="0" fontAlgn="base" hangingPunct="0">
              <a:spcBef>
                <a:spcPct val="0"/>
              </a:spcBef>
              <a:spcAft>
                <a:spcPct val="0"/>
              </a:spcAft>
            </a:pPr>
            <a:r>
              <a:rPr lang="en-US" sz="2500" dirty="0">
                <a:solidFill>
                  <a:srgbClr val="FF3017"/>
                </a:solidFill>
                <a:latin typeface="Arial" pitchFamily="34" charset="0"/>
              </a:rPr>
              <a:t>Should emphasize “re-spiraling”</a:t>
            </a:r>
          </a:p>
        </p:txBody>
      </p:sp>
      <p:sp>
        <p:nvSpPr>
          <p:cNvPr id="10" name="Footer Placeholder 9"/>
          <p:cNvSpPr>
            <a:spLocks noGrp="1"/>
          </p:cNvSpPr>
          <p:nvPr>
            <p:ph type="ftr" sz="quarter" idx="11"/>
          </p:nvPr>
        </p:nvSpPr>
        <p:spPr/>
        <p:txBody>
          <a:bodyPr/>
          <a:lstStyle/>
          <a:p>
            <a:r>
              <a:rPr lang="en-US" smtClean="0"/>
              <a:t>Laura Terrill</a:t>
            </a:r>
            <a:endParaRPr lang="en-US"/>
          </a:p>
        </p:txBody>
      </p:sp>
    </p:spTree>
    <p:extLst>
      <p:ext uri="{BB962C8B-B14F-4D97-AF65-F5344CB8AC3E}">
        <p14:creationId xmlns:p14="http://schemas.microsoft.com/office/powerpoint/2010/main" val="1671724455"/>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Specific Can Do Statements</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6" name="Content Placeholder 5"/>
          <p:cNvGraphicFramePr>
            <a:graphicFrameLocks noGrp="1"/>
          </p:cNvGraphicFramePr>
          <p:nvPr>
            <p:ph sz="quarter" idx="1"/>
            <p:extLst>
              <p:ext uri="{D42A27DB-BD31-4B8C-83A1-F6EECF244321}">
                <p14:modId xmlns:p14="http://schemas.microsoft.com/office/powerpoint/2010/main" val="1351677886"/>
              </p:ext>
            </p:extLst>
          </p:nvPr>
        </p:nvGraphicFramePr>
        <p:xfrm>
          <a:off x="203200" y="1705380"/>
          <a:ext cx="8810171" cy="4797016"/>
        </p:xfrm>
        <a:graphic>
          <a:graphicData uri="http://schemas.openxmlformats.org/drawingml/2006/table">
            <a:tbl>
              <a:tblPr firstRow="1" bandRow="1">
                <a:tableStyleId>{69CF1AB2-1976-4502-BF36-3FF5EA218861}</a:tableStyleId>
              </a:tblPr>
              <a:tblGrid>
                <a:gridCol w="1423762"/>
                <a:gridCol w="7386409"/>
              </a:tblGrid>
              <a:tr h="1982530">
                <a:tc>
                  <a:txBody>
                    <a:bodyPr/>
                    <a:lstStyle/>
                    <a:p>
                      <a:pPr marL="0" marR="0">
                        <a:spcBef>
                          <a:spcPts val="0"/>
                        </a:spcBef>
                        <a:spcAft>
                          <a:spcPts val="0"/>
                        </a:spcAft>
                      </a:pPr>
                      <a:r>
                        <a:rPr lang="en-US" sz="1600" b="0">
                          <a:effectLst/>
                          <a:latin typeface="+mn-lt"/>
                          <a:ea typeface="Calibri" charset="0"/>
                          <a:cs typeface="Times New Roman" charset="0"/>
                        </a:rPr>
                        <a:t>Interpretive</a:t>
                      </a:r>
                    </a:p>
                  </a:txBody>
                  <a:tcPr marL="68580" marR="68580" marT="0" marB="0" anchor="ctr"/>
                </a:tc>
                <a:tc>
                  <a:txBody>
                    <a:bodyPr/>
                    <a:lstStyle/>
                    <a:p>
                      <a:pPr marL="342900" marR="0" lvl="0" indent="-342900">
                        <a:spcBef>
                          <a:spcPts val="0"/>
                        </a:spcBef>
                        <a:spcAft>
                          <a:spcPts val="0"/>
                        </a:spcAft>
                        <a:buFont typeface="+mj-lt"/>
                        <a:buAutoNum type="arabicPeriod"/>
                      </a:pPr>
                      <a:r>
                        <a:rPr lang="en-US" sz="1600" b="0">
                          <a:effectLst/>
                          <a:latin typeface="+mn-lt"/>
                          <a:ea typeface="Calibri" charset="0"/>
                          <a:cs typeface="Times New Roman" charset="0"/>
                        </a:rPr>
                        <a:t>(L) I can understand and follow simple directions from one place to another in a city. (NH)</a:t>
                      </a:r>
                    </a:p>
                    <a:p>
                      <a:pPr marL="342900" marR="0" lvl="0" indent="-342900">
                        <a:spcBef>
                          <a:spcPts val="0"/>
                        </a:spcBef>
                        <a:spcAft>
                          <a:spcPts val="0"/>
                        </a:spcAft>
                        <a:buFont typeface="+mj-lt"/>
                        <a:buAutoNum type="arabicPeriod"/>
                      </a:pPr>
                      <a:r>
                        <a:rPr lang="en-US" sz="1600" b="0">
                          <a:effectLst/>
                          <a:latin typeface="+mn-lt"/>
                          <a:ea typeface="Calibri" charset="0"/>
                          <a:cs typeface="Times New Roman" charset="0"/>
                        </a:rPr>
                        <a:t>(L &amp; R) I can understand the basic purpose of simple business ads or tourist ads with the help of visuals. (NH)</a:t>
                      </a:r>
                    </a:p>
                    <a:p>
                      <a:pPr marL="342900" marR="0" lvl="0" indent="-342900">
                        <a:spcBef>
                          <a:spcPts val="0"/>
                        </a:spcBef>
                        <a:spcAft>
                          <a:spcPts val="0"/>
                        </a:spcAft>
                        <a:buFont typeface="+mj-lt"/>
                        <a:buAutoNum type="arabicPeriod"/>
                      </a:pPr>
                      <a:r>
                        <a:rPr lang="en-US" sz="1600" b="0">
                          <a:effectLst/>
                          <a:latin typeface="+mn-lt"/>
                          <a:ea typeface="Calibri" charset="0"/>
                          <a:cs typeface="Times New Roman" charset="0"/>
                        </a:rPr>
                        <a:t>(R) I can understand with the help of visuals basic information when reading about a place or service in a city. (NH)</a:t>
                      </a:r>
                    </a:p>
                    <a:p>
                      <a:pPr marL="342900" marR="0" lvl="0" indent="-342900">
                        <a:spcBef>
                          <a:spcPts val="0"/>
                        </a:spcBef>
                        <a:spcAft>
                          <a:spcPts val="0"/>
                        </a:spcAft>
                        <a:buFont typeface="+mj-lt"/>
                        <a:buAutoNum type="arabicPeriod"/>
                      </a:pPr>
                      <a:r>
                        <a:rPr lang="en-US" sz="1600" b="0">
                          <a:effectLst/>
                          <a:latin typeface="+mn-lt"/>
                          <a:ea typeface="Calibri" charset="0"/>
                          <a:cs typeface="Times New Roman" charset="0"/>
                        </a:rPr>
                        <a:t>(R) I can identify things to see and do in a city with the help of visuals. (NH)</a:t>
                      </a:r>
                    </a:p>
                  </a:txBody>
                  <a:tcPr marL="68580" marR="68580" marT="0" marB="0"/>
                </a:tc>
              </a:tr>
              <a:tr h="1486898">
                <a:tc>
                  <a:txBody>
                    <a:bodyPr/>
                    <a:lstStyle/>
                    <a:p>
                      <a:pPr marL="0" marR="0">
                        <a:spcBef>
                          <a:spcPts val="0"/>
                        </a:spcBef>
                        <a:spcAft>
                          <a:spcPts val="0"/>
                        </a:spcAft>
                      </a:pPr>
                      <a:r>
                        <a:rPr lang="en-US" sz="1600" b="0">
                          <a:effectLst/>
                          <a:latin typeface="+mn-lt"/>
                          <a:ea typeface="Calibri" charset="0"/>
                          <a:cs typeface="Times New Roman" charset="0"/>
                        </a:rPr>
                        <a:t>Presentational</a:t>
                      </a:r>
                    </a:p>
                  </a:txBody>
                  <a:tcPr marL="68580" marR="68580" marT="0" marB="0" anchor="ctr"/>
                </a:tc>
                <a:tc>
                  <a:txBody>
                    <a:bodyPr/>
                    <a:lstStyle/>
                    <a:p>
                      <a:pPr marL="342900" marR="0" lvl="0" indent="-342900">
                        <a:spcBef>
                          <a:spcPts val="0"/>
                        </a:spcBef>
                        <a:spcAft>
                          <a:spcPts val="0"/>
                        </a:spcAft>
                        <a:buFont typeface="+mj-lt"/>
                        <a:buAutoNum type="arabicPeriod"/>
                      </a:pPr>
                      <a:r>
                        <a:rPr lang="en-US" sz="1600" b="0">
                          <a:effectLst/>
                          <a:latin typeface="+mn-lt"/>
                          <a:ea typeface="Calibri" charset="0"/>
                          <a:cs typeface="Times New Roman" charset="0"/>
                        </a:rPr>
                        <a:t>(S &amp; W) I can talk and write about services and things to do in a city. (NH)</a:t>
                      </a:r>
                    </a:p>
                    <a:p>
                      <a:pPr marL="342900" marR="0" lvl="0" indent="-342900">
                        <a:spcBef>
                          <a:spcPts val="0"/>
                        </a:spcBef>
                        <a:spcAft>
                          <a:spcPts val="0"/>
                        </a:spcAft>
                        <a:buFont typeface="+mj-lt"/>
                        <a:buAutoNum type="arabicPeriod"/>
                      </a:pPr>
                      <a:r>
                        <a:rPr lang="en-US" sz="1600" b="0">
                          <a:effectLst/>
                          <a:latin typeface="+mn-lt"/>
                          <a:ea typeface="Calibri" charset="0"/>
                          <a:cs typeface="Times New Roman" charset="0"/>
                        </a:rPr>
                        <a:t>(S &amp; W) I can talk and write about why one city is unique, what there is do there and why it should be visited. (IL)</a:t>
                      </a:r>
                    </a:p>
                    <a:p>
                      <a:pPr marL="342900" marR="0" lvl="0" indent="-342900">
                        <a:spcBef>
                          <a:spcPts val="0"/>
                        </a:spcBef>
                        <a:spcAft>
                          <a:spcPts val="0"/>
                        </a:spcAft>
                        <a:buFont typeface="+mj-lt"/>
                        <a:buAutoNum type="arabicPeriod"/>
                      </a:pPr>
                      <a:r>
                        <a:rPr lang="en-US" sz="1600" b="0">
                          <a:effectLst/>
                          <a:latin typeface="+mn-lt"/>
                          <a:ea typeface="Calibri" charset="0"/>
                          <a:cs typeface="Times New Roman" charset="0"/>
                        </a:rPr>
                        <a:t>(W) I can request complete a request for more information on a city. (NH)</a:t>
                      </a:r>
                    </a:p>
                    <a:p>
                      <a:pPr marL="342900" marR="0" lvl="0" indent="-342900">
                        <a:spcBef>
                          <a:spcPts val="0"/>
                        </a:spcBef>
                        <a:spcAft>
                          <a:spcPts val="0"/>
                        </a:spcAft>
                        <a:buFont typeface="+mj-lt"/>
                        <a:buAutoNum type="arabicPeriod"/>
                      </a:pPr>
                      <a:r>
                        <a:rPr lang="en-US" sz="1600" b="0">
                          <a:effectLst/>
                          <a:latin typeface="+mn-lt"/>
                          <a:ea typeface="Calibri" charset="0"/>
                          <a:cs typeface="Times New Roman" charset="0"/>
                        </a:rPr>
                        <a:t>(S &amp; W) I can make simple comparisons between a US city and cities in the target culture. (NH)</a:t>
                      </a:r>
                    </a:p>
                  </a:txBody>
                  <a:tcPr marL="68580" marR="68580" marT="0" marB="0"/>
                </a:tc>
              </a:tr>
              <a:tr h="1327588">
                <a:tc>
                  <a:txBody>
                    <a:bodyPr/>
                    <a:lstStyle/>
                    <a:p>
                      <a:pPr marL="0" marR="0">
                        <a:spcBef>
                          <a:spcPts val="0"/>
                        </a:spcBef>
                        <a:spcAft>
                          <a:spcPts val="0"/>
                        </a:spcAft>
                      </a:pPr>
                      <a:r>
                        <a:rPr lang="en-US" sz="1600" b="0">
                          <a:effectLst/>
                          <a:latin typeface="+mn-lt"/>
                          <a:ea typeface="Calibri" charset="0"/>
                          <a:cs typeface="Times New Roman" charset="0"/>
                        </a:rPr>
                        <a:t>Interpersonal</a:t>
                      </a:r>
                    </a:p>
                  </a:txBody>
                  <a:tcPr marL="68580" marR="68580" marT="0" marB="0" anchor="ctr"/>
                </a:tc>
                <a:tc>
                  <a:txBody>
                    <a:bodyPr/>
                    <a:lstStyle/>
                    <a:p>
                      <a:pPr marL="342900" marR="0" lvl="0" indent="-342900">
                        <a:spcBef>
                          <a:spcPts val="0"/>
                        </a:spcBef>
                        <a:spcAft>
                          <a:spcPts val="0"/>
                        </a:spcAft>
                        <a:buFont typeface="+mj-lt"/>
                        <a:buAutoNum type="arabicPeriod"/>
                      </a:pPr>
                      <a:r>
                        <a:rPr lang="en-US" sz="1600" b="0">
                          <a:effectLst/>
                          <a:latin typeface="+mn-lt"/>
                          <a:ea typeface="Calibri" charset="0"/>
                          <a:cs typeface="Times New Roman" charset="0"/>
                        </a:rPr>
                        <a:t>I can ask and answer questions about the city I like and the cities others like. (NH)</a:t>
                      </a:r>
                    </a:p>
                    <a:p>
                      <a:pPr marL="342900" marR="0" lvl="0" indent="-342900">
                        <a:spcBef>
                          <a:spcPts val="0"/>
                        </a:spcBef>
                        <a:spcAft>
                          <a:spcPts val="0"/>
                        </a:spcAft>
                        <a:buFont typeface="+mj-lt"/>
                        <a:buAutoNum type="arabicPeriod"/>
                      </a:pPr>
                      <a:r>
                        <a:rPr lang="en-US" sz="1600" b="0">
                          <a:effectLst/>
                          <a:latin typeface="+mn-lt"/>
                          <a:ea typeface="Calibri" charset="0"/>
                          <a:cs typeface="Times New Roman" charset="0"/>
                        </a:rPr>
                        <a:t>I can exchange information about why I like and don’t like certain cities. (NH)</a:t>
                      </a:r>
                    </a:p>
                    <a:p>
                      <a:pPr marL="342900" marR="0" lvl="0" indent="-342900">
                        <a:spcBef>
                          <a:spcPts val="0"/>
                        </a:spcBef>
                        <a:spcAft>
                          <a:spcPts val="0"/>
                        </a:spcAft>
                        <a:buFont typeface="+mj-lt"/>
                        <a:buAutoNum type="arabicPeriod"/>
                      </a:pPr>
                      <a:r>
                        <a:rPr lang="en-US" sz="1600" b="0">
                          <a:effectLst/>
                          <a:latin typeface="+mn-lt"/>
                          <a:ea typeface="Calibri" charset="0"/>
                          <a:cs typeface="Times New Roman" charset="0"/>
                        </a:rPr>
                        <a:t>I can ask for directions and clarify if necessary. (NH)</a:t>
                      </a:r>
                    </a:p>
                    <a:p>
                      <a:pPr marL="342900" marR="0" lvl="0" indent="-342900">
                        <a:spcBef>
                          <a:spcPts val="0"/>
                        </a:spcBef>
                        <a:spcAft>
                          <a:spcPts val="0"/>
                        </a:spcAft>
                        <a:buFont typeface="+mj-lt"/>
                        <a:buAutoNum type="arabicPeriod"/>
                      </a:pPr>
                      <a:r>
                        <a:rPr lang="en-US" sz="1600" b="0">
                          <a:effectLst/>
                          <a:latin typeface="+mn-lt"/>
                          <a:ea typeface="Calibri" charset="0"/>
                          <a:cs typeface="Times New Roman" charset="0"/>
                        </a:rPr>
                        <a:t>I can talk about how French-speaking cities compare to cities in the US. (NH)</a:t>
                      </a:r>
                    </a:p>
                  </a:txBody>
                  <a:tcPr marL="68580" marR="68580" marT="0" marB="0"/>
                </a:tc>
              </a:tr>
            </a:tbl>
          </a:graphicData>
        </a:graphic>
      </p:graphicFrame>
    </p:spTree>
    <p:extLst>
      <p:ext uri="{BB962C8B-B14F-4D97-AF65-F5344CB8AC3E}">
        <p14:creationId xmlns:p14="http://schemas.microsoft.com/office/powerpoint/2010/main" val="1348180848"/>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7871" y="228600"/>
            <a:ext cx="8153400" cy="990600"/>
          </a:xfrm>
        </p:spPr>
        <p:txBody>
          <a:bodyPr>
            <a:noAutofit/>
          </a:bodyPr>
          <a:lstStyle/>
          <a:p>
            <a:r>
              <a:rPr lang="en-US" sz="3600" dirty="0" smtClean="0"/>
              <a:t>Key Functions and Related Tasks</a:t>
            </a:r>
            <a:endParaRPr lang="en-US" sz="3600" dirty="0"/>
          </a:p>
        </p:txBody>
      </p:sp>
      <p:sp>
        <p:nvSpPr>
          <p:cNvPr id="4" name="Footer Placeholder 3"/>
          <p:cNvSpPr>
            <a:spLocks noGrp="1"/>
          </p:cNvSpPr>
          <p:nvPr>
            <p:ph type="ftr" sz="quarter" idx="11"/>
          </p:nvPr>
        </p:nvSpPr>
        <p:spPr/>
        <p:txBody>
          <a:bodyPr/>
          <a:lstStyle/>
          <a:p>
            <a:r>
              <a:rPr lang="en-US" smtClean="0"/>
              <a:t>Laura Terrill</a:t>
            </a:r>
            <a:endParaRPr lang="en-US" dirty="0"/>
          </a:p>
        </p:txBody>
      </p:sp>
      <p:graphicFrame>
        <p:nvGraphicFramePr>
          <p:cNvPr id="6" name="Content Placeholder 5"/>
          <p:cNvGraphicFramePr>
            <a:graphicFrameLocks noGrp="1"/>
          </p:cNvGraphicFramePr>
          <p:nvPr>
            <p:ph idx="4294967295"/>
            <p:extLst>
              <p:ext uri="{D42A27DB-BD31-4B8C-83A1-F6EECF244321}">
                <p14:modId xmlns:p14="http://schemas.microsoft.com/office/powerpoint/2010/main" val="742140027"/>
              </p:ext>
            </p:extLst>
          </p:nvPr>
        </p:nvGraphicFramePr>
        <p:xfrm>
          <a:off x="566738" y="1716088"/>
          <a:ext cx="8577262" cy="45450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6764567" y="3750067"/>
            <a:ext cx="1908957" cy="1077218"/>
          </a:xfrm>
          <a:prstGeom prst="rect">
            <a:avLst/>
          </a:prstGeom>
          <a:noFill/>
        </p:spPr>
        <p:txBody>
          <a:bodyPr wrap="square" rtlCol="0">
            <a:spAutoFit/>
          </a:bodyPr>
          <a:lstStyle/>
          <a:p>
            <a:r>
              <a:rPr lang="en-US" sz="1600" dirty="0" smtClean="0"/>
              <a:t>Present information in writing for an audience</a:t>
            </a:r>
            <a:endParaRPr lang="en-US" sz="1600" dirty="0"/>
          </a:p>
        </p:txBody>
      </p:sp>
      <p:pic>
        <p:nvPicPr>
          <p:cNvPr id="8" name="Picture 8" descr="spiral-full"/>
          <p:cNvPicPr>
            <a:picLocks noChangeAspect="1" noChangeArrowheads="1"/>
          </p:cNvPicPr>
          <p:nvPr/>
        </p:nvPicPr>
        <p:blipFill>
          <a:blip r:embed="rId7"/>
          <a:srcRect/>
          <a:stretch>
            <a:fillRect/>
          </a:stretch>
        </p:blipFill>
        <p:spPr bwMode="auto">
          <a:xfrm>
            <a:off x="434095" y="2830896"/>
            <a:ext cx="1508761" cy="2295144"/>
          </a:xfrm>
          <a:prstGeom prst="rect">
            <a:avLst/>
          </a:prstGeom>
          <a:noFill/>
          <a:ln w="9525">
            <a:noFill/>
            <a:miter lim="800000"/>
            <a:headEnd/>
            <a:tailEnd/>
          </a:ln>
        </p:spPr>
      </p:pic>
    </p:spTree>
    <p:extLst>
      <p:ext uri="{BB962C8B-B14F-4D97-AF65-F5344CB8AC3E}">
        <p14:creationId xmlns:p14="http://schemas.microsoft.com/office/powerpoint/2010/main" val="525693161"/>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Spiral of Key Functions</a:t>
            </a:r>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graphicFrame>
        <p:nvGraphicFramePr>
          <p:cNvPr id="6" name="Content Placeholder 5"/>
          <p:cNvGraphicFramePr>
            <a:graphicFrameLocks noGrp="1"/>
          </p:cNvGraphicFramePr>
          <p:nvPr>
            <p:ph sz="quarter" idx="1"/>
            <p:extLst>
              <p:ext uri="{D42A27DB-BD31-4B8C-83A1-F6EECF244321}">
                <p14:modId xmlns:p14="http://schemas.microsoft.com/office/powerpoint/2010/main" val="1018396803"/>
              </p:ext>
            </p:extLst>
          </p:nvPr>
        </p:nvGraphicFramePr>
        <p:xfrm>
          <a:off x="266700" y="1566941"/>
          <a:ext cx="8686800" cy="4925299"/>
        </p:xfrm>
        <a:graphic>
          <a:graphicData uri="http://schemas.openxmlformats.org/drawingml/2006/table">
            <a:tbl>
              <a:tblPr firstRow="1" bandRow="1">
                <a:tableStyleId>{5C22544A-7EE6-4342-B048-85BDC9FD1C3A}</a:tableStyleId>
              </a:tblPr>
              <a:tblGrid>
                <a:gridCol w="1447800"/>
                <a:gridCol w="1447800"/>
                <a:gridCol w="1447800"/>
                <a:gridCol w="1447800"/>
                <a:gridCol w="1447800"/>
                <a:gridCol w="1447800"/>
              </a:tblGrid>
              <a:tr h="503282">
                <a:tc>
                  <a:txBody>
                    <a:bodyPr/>
                    <a:lstStyle/>
                    <a:p>
                      <a:r>
                        <a:rPr lang="en-US" sz="1400" dirty="0" smtClean="0"/>
                        <a:t>FUNCTION</a:t>
                      </a:r>
                      <a:endParaRPr lang="en-US" sz="1400" b="1" dirty="0">
                        <a:solidFill>
                          <a:schemeClr val="bg1"/>
                        </a:solidFill>
                      </a:endParaRPr>
                    </a:p>
                  </a:txBody>
                  <a:tcPr marL="66233" marR="66233" marT="34290" marB="34290" anchor="ctr"/>
                </a:tc>
                <a:tc gridSpan="5">
                  <a:txBody>
                    <a:bodyPr/>
                    <a:lstStyle/>
                    <a:p>
                      <a:r>
                        <a:rPr lang="en-US" sz="1400" dirty="0" smtClean="0"/>
                        <a:t>NOVICE                                              INTERMEDIATE                                                       ADVANCED</a:t>
                      </a:r>
                      <a:endParaRPr lang="en-US" sz="1400" dirty="0">
                        <a:solidFill>
                          <a:schemeClr val="bg1"/>
                        </a:solidFill>
                      </a:endParaRPr>
                    </a:p>
                  </a:txBody>
                  <a:tcPr marL="66233" marR="66233" marT="34290" marB="34290" anchor="ct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1617857">
                <a:tc>
                  <a:txBody>
                    <a:bodyPr/>
                    <a:lstStyle/>
                    <a:p>
                      <a:r>
                        <a:rPr lang="en-US" sz="1400" dirty="0" smtClean="0"/>
                        <a:t>Describing</a:t>
                      </a:r>
                      <a:r>
                        <a:rPr lang="en-US" sz="1400" baseline="0" dirty="0" smtClean="0"/>
                        <a:t> people, places, things, how and how well</a:t>
                      </a:r>
                      <a:endParaRPr lang="en-US" sz="1400" b="1" dirty="0"/>
                    </a:p>
                  </a:txBody>
                  <a:tcPr marL="66233" marR="66233" marT="34290" marB="34290"/>
                </a:tc>
                <a:tc>
                  <a:txBody>
                    <a:bodyPr/>
                    <a:lstStyle/>
                    <a:p>
                      <a:r>
                        <a:rPr lang="en-US" sz="1400" dirty="0" smtClean="0"/>
                        <a:t>Give a</a:t>
                      </a:r>
                      <a:r>
                        <a:rPr lang="en-US" sz="1400" baseline="0" dirty="0" smtClean="0"/>
                        <a:t> description using one or two short adjectives or adverbs</a:t>
                      </a:r>
                      <a:endParaRPr lang="en-US" sz="1400" dirty="0"/>
                    </a:p>
                  </a:txBody>
                  <a:tcPr marL="66233" marR="66233" marT="34290" marB="34290"/>
                </a:tc>
                <a:tc>
                  <a:txBody>
                    <a:bodyPr/>
                    <a:lstStyle/>
                    <a:p>
                      <a:r>
                        <a:rPr lang="en-US" sz="1400" dirty="0" smtClean="0"/>
                        <a:t>Give a basic description &amp; make simple comparisons using frequently used adjectives and adverbs</a:t>
                      </a:r>
                      <a:endParaRPr lang="en-US" sz="1400" dirty="0"/>
                    </a:p>
                  </a:txBody>
                  <a:tcPr marL="66233" marR="66233" marT="34290" marB="34290"/>
                </a:tc>
                <a:tc>
                  <a:txBody>
                    <a:bodyPr/>
                    <a:lstStyle/>
                    <a:p>
                      <a:r>
                        <a:rPr lang="en-US" sz="1400" dirty="0" smtClean="0"/>
                        <a:t>Give more detailed descriptions including comparatives, contrasts,  and superlatives</a:t>
                      </a:r>
                      <a:endParaRPr lang="en-US" sz="1400" dirty="0"/>
                    </a:p>
                  </a:txBody>
                  <a:tcPr marL="66233" marR="66233" marT="34290" marB="34290"/>
                </a:tc>
                <a:tc>
                  <a:txBody>
                    <a:bodyPr/>
                    <a:lstStyle/>
                    <a:p>
                      <a:r>
                        <a:rPr lang="en-US" sz="1400" dirty="0" smtClean="0"/>
                        <a:t>Give</a:t>
                      </a:r>
                      <a:r>
                        <a:rPr lang="en-US" sz="1400" baseline="0" dirty="0" smtClean="0"/>
                        <a:t> detailed descriptions using a variety of precise adjectives and adverbs</a:t>
                      </a:r>
                      <a:endParaRPr lang="en-US" sz="1400" dirty="0"/>
                    </a:p>
                  </a:txBody>
                  <a:tcPr marL="66233" marR="66233" marT="34290" marB="34290"/>
                </a:tc>
                <a:tc>
                  <a:txBody>
                    <a:bodyPr/>
                    <a:lstStyle/>
                    <a:p>
                      <a:r>
                        <a:rPr lang="en-US" sz="1400" dirty="0" smtClean="0"/>
                        <a:t>Give detailed descriptions using a wide variety of precise adjectives and adverbs</a:t>
                      </a:r>
                      <a:endParaRPr lang="en-US" sz="1400" dirty="0"/>
                    </a:p>
                  </a:txBody>
                  <a:tcPr marL="66233" marR="66233" marT="34290" marB="34290"/>
                </a:tc>
              </a:tr>
              <a:tr h="365760">
                <a:tc gridSpan="6">
                  <a:txBody>
                    <a:bodyPr/>
                    <a:lstStyle/>
                    <a:p>
                      <a:pPr algn="ctr"/>
                      <a:r>
                        <a:rPr lang="en-US" sz="1400" b="1" u="none" dirty="0" smtClean="0"/>
                        <a:t>RELATED LANGUAGE FUNCTIONS</a:t>
                      </a:r>
                      <a:endParaRPr lang="en-US" sz="1400" b="1" u="none" dirty="0"/>
                    </a:p>
                  </a:txBody>
                  <a:tcPr marL="66233" marR="66233" marT="34290" marB="34290" anchor="ctr"/>
                </a:tc>
                <a:tc hMerge="1">
                  <a:txBody>
                    <a:bodyPr/>
                    <a:lstStyle/>
                    <a:p>
                      <a:endParaRPr lang="en-US" dirty="0"/>
                    </a:p>
                  </a:txBody>
                  <a:tcPr>
                    <a:solidFill>
                      <a:schemeClr val="accent5">
                        <a:lumMod val="40000"/>
                        <a:lumOff val="60000"/>
                      </a:schemeClr>
                    </a:solidFill>
                  </a:tcPr>
                </a:tc>
                <a:tc hMerge="1">
                  <a:txBody>
                    <a:bodyPr/>
                    <a:lstStyle/>
                    <a:p>
                      <a:endParaRPr lang="en-US" dirty="0"/>
                    </a:p>
                  </a:txBody>
                  <a:tcPr>
                    <a:solidFill>
                      <a:schemeClr val="accent5">
                        <a:lumMod val="40000"/>
                        <a:lumOff val="60000"/>
                      </a:schemeClr>
                    </a:solidFill>
                  </a:tcPr>
                </a:tc>
                <a:tc hMerge="1">
                  <a:txBody>
                    <a:bodyPr/>
                    <a:lstStyle/>
                    <a:p>
                      <a:endParaRPr lang="en-US" dirty="0"/>
                    </a:p>
                  </a:txBody>
                  <a:tcPr>
                    <a:solidFill>
                      <a:schemeClr val="accent5">
                        <a:lumMod val="40000"/>
                        <a:lumOff val="60000"/>
                      </a:schemeClr>
                    </a:solidFill>
                  </a:tcPr>
                </a:tc>
                <a:tc hMerge="1">
                  <a:txBody>
                    <a:bodyPr/>
                    <a:lstStyle/>
                    <a:p>
                      <a:endParaRPr lang="en-US" dirty="0"/>
                    </a:p>
                  </a:txBody>
                  <a:tcPr>
                    <a:solidFill>
                      <a:schemeClr val="accent5">
                        <a:lumMod val="40000"/>
                        <a:lumOff val="60000"/>
                      </a:schemeClr>
                    </a:solidFill>
                  </a:tcPr>
                </a:tc>
                <a:tc hMerge="1">
                  <a:txBody>
                    <a:bodyPr/>
                    <a:lstStyle/>
                    <a:p>
                      <a:endParaRPr lang="en-US" dirty="0"/>
                    </a:p>
                  </a:txBody>
                  <a:tcPr>
                    <a:solidFill>
                      <a:schemeClr val="accent5">
                        <a:lumMod val="40000"/>
                        <a:lumOff val="60000"/>
                      </a:schemeClr>
                    </a:solidFill>
                  </a:tcPr>
                </a:tc>
              </a:tr>
              <a:tr h="2438400">
                <a:tc gridSpan="2">
                  <a:txBody>
                    <a:bodyPr/>
                    <a:lstStyle/>
                    <a:p>
                      <a:r>
                        <a:rPr lang="en-US" sz="1400" dirty="0" smtClean="0"/>
                        <a:t>Analyze</a:t>
                      </a:r>
                    </a:p>
                    <a:p>
                      <a:r>
                        <a:rPr lang="en-US" sz="1400" dirty="0" smtClean="0"/>
                        <a:t>Categorize</a:t>
                      </a:r>
                    </a:p>
                    <a:p>
                      <a:r>
                        <a:rPr lang="en-US" sz="1400" dirty="0" smtClean="0"/>
                        <a:t>Classify</a:t>
                      </a:r>
                    </a:p>
                    <a:p>
                      <a:r>
                        <a:rPr lang="en-US" sz="1400" dirty="0" smtClean="0"/>
                        <a:t>Clarify</a:t>
                      </a:r>
                    </a:p>
                    <a:p>
                      <a:r>
                        <a:rPr lang="en-US" sz="1400" dirty="0" smtClean="0"/>
                        <a:t>Compare</a:t>
                      </a:r>
                    </a:p>
                    <a:p>
                      <a:r>
                        <a:rPr lang="en-US" sz="1400" dirty="0" smtClean="0"/>
                        <a:t>Contrast</a:t>
                      </a:r>
                    </a:p>
                    <a:p>
                      <a:r>
                        <a:rPr lang="en-US" sz="1400" dirty="0" smtClean="0"/>
                        <a:t>Count</a:t>
                      </a:r>
                    </a:p>
                    <a:p>
                      <a:r>
                        <a:rPr lang="en-US" sz="1400" dirty="0" smtClean="0"/>
                        <a:t>Define</a:t>
                      </a:r>
                    </a:p>
                    <a:p>
                      <a:r>
                        <a:rPr lang="en-US" sz="1400" dirty="0" smtClean="0"/>
                        <a:t>Describe</a:t>
                      </a:r>
                    </a:p>
                    <a:p>
                      <a:r>
                        <a:rPr lang="en-US" sz="1400" dirty="0" smtClean="0"/>
                        <a:t>Describe physical</a:t>
                      </a:r>
                      <a:r>
                        <a:rPr lang="en-US" sz="1400" baseline="0" dirty="0" smtClean="0"/>
                        <a:t> characteristics</a:t>
                      </a:r>
                    </a:p>
                    <a:p>
                      <a:r>
                        <a:rPr lang="en-US" sz="1400" baseline="0" dirty="0" smtClean="0"/>
                        <a:t>Describe the weather</a:t>
                      </a:r>
                      <a:endParaRPr lang="en-US" sz="1400" b="1" dirty="0"/>
                    </a:p>
                  </a:txBody>
                  <a:tcPr marL="66233" marR="66233" marT="34290" marB="34290"/>
                </a:tc>
                <a:tc hMerge="1">
                  <a:txBody>
                    <a:bodyPr/>
                    <a:lstStyle/>
                    <a:p>
                      <a:endParaRPr lang="en-US" dirty="0"/>
                    </a:p>
                  </a:txBody>
                  <a:tcPr>
                    <a:solidFill>
                      <a:schemeClr val="accent5">
                        <a:lumMod val="40000"/>
                        <a:lumOff val="60000"/>
                      </a:schemeClr>
                    </a:solidFill>
                  </a:tcPr>
                </a:tc>
                <a:tc gridSpan="2">
                  <a:txBody>
                    <a:bodyPr/>
                    <a:lstStyle/>
                    <a:p>
                      <a:r>
                        <a:rPr lang="en-US" sz="1400" dirty="0" smtClean="0"/>
                        <a:t>Differentiate</a:t>
                      </a:r>
                    </a:p>
                    <a:p>
                      <a:r>
                        <a:rPr lang="en-US" sz="1400" dirty="0" smtClean="0"/>
                        <a:t>Edit</a:t>
                      </a:r>
                    </a:p>
                    <a:p>
                      <a:r>
                        <a:rPr lang="en-US" sz="1400" dirty="0" smtClean="0"/>
                        <a:t>Evaluate</a:t>
                      </a:r>
                    </a:p>
                    <a:p>
                      <a:r>
                        <a:rPr lang="en-US" sz="1400" dirty="0" smtClean="0"/>
                        <a:t>Explain</a:t>
                      </a:r>
                    </a:p>
                    <a:p>
                      <a:r>
                        <a:rPr lang="en-US" sz="1400" dirty="0" smtClean="0"/>
                        <a:t>Give</a:t>
                      </a:r>
                      <a:r>
                        <a:rPr lang="en-US" sz="1400" baseline="0" dirty="0" smtClean="0"/>
                        <a:t> biographical information</a:t>
                      </a:r>
                    </a:p>
                    <a:p>
                      <a:r>
                        <a:rPr lang="en-US" sz="1400" baseline="0" dirty="0" smtClean="0"/>
                        <a:t>Give examples</a:t>
                      </a:r>
                    </a:p>
                    <a:p>
                      <a:r>
                        <a:rPr lang="en-US" sz="1400" baseline="0" dirty="0" smtClean="0"/>
                        <a:t>Identify</a:t>
                      </a:r>
                    </a:p>
                    <a:p>
                      <a:r>
                        <a:rPr lang="en-US" sz="1400" baseline="0" dirty="0" smtClean="0"/>
                        <a:t>Illustrate</a:t>
                      </a:r>
                    </a:p>
                    <a:p>
                      <a:r>
                        <a:rPr lang="en-US" sz="1400" baseline="0" dirty="0" smtClean="0"/>
                        <a:t>Infer</a:t>
                      </a:r>
                    </a:p>
                    <a:p>
                      <a:r>
                        <a:rPr lang="en-US" sz="1400" baseline="0" dirty="0" smtClean="0"/>
                        <a:t>Interpret</a:t>
                      </a:r>
                      <a:endParaRPr lang="en-US" sz="1400" b="1" dirty="0"/>
                    </a:p>
                  </a:txBody>
                  <a:tcPr marL="66233" marR="66233" marT="34290" marB="34290"/>
                </a:tc>
                <a:tc hMerge="1">
                  <a:txBody>
                    <a:bodyPr/>
                    <a:lstStyle/>
                    <a:p>
                      <a:endParaRPr lang="en-US" dirty="0"/>
                    </a:p>
                  </a:txBody>
                  <a:tcPr>
                    <a:solidFill>
                      <a:schemeClr val="accent5">
                        <a:lumMod val="40000"/>
                        <a:lumOff val="60000"/>
                      </a:schemeClr>
                    </a:solidFill>
                  </a:tcPr>
                </a:tc>
                <a:tc gridSpan="2">
                  <a:txBody>
                    <a:bodyPr/>
                    <a:lstStyle/>
                    <a:p>
                      <a:r>
                        <a:rPr lang="en-US" sz="1400" dirty="0" smtClean="0"/>
                        <a:t>Label</a:t>
                      </a:r>
                    </a:p>
                    <a:p>
                      <a:r>
                        <a:rPr lang="en-US" sz="1400" dirty="0" smtClean="0"/>
                        <a:t>List</a:t>
                      </a:r>
                    </a:p>
                    <a:p>
                      <a:r>
                        <a:rPr lang="en-US" sz="1400" dirty="0" smtClean="0"/>
                        <a:t>Locate</a:t>
                      </a:r>
                    </a:p>
                    <a:p>
                      <a:r>
                        <a:rPr lang="en-US" sz="1400" dirty="0" smtClean="0"/>
                        <a:t>Name</a:t>
                      </a:r>
                    </a:p>
                    <a:p>
                      <a:r>
                        <a:rPr lang="en-US" sz="1400" dirty="0" smtClean="0"/>
                        <a:t>Paraphrase</a:t>
                      </a:r>
                    </a:p>
                    <a:p>
                      <a:r>
                        <a:rPr lang="en-US" sz="1400" dirty="0" smtClean="0"/>
                        <a:t>Present</a:t>
                      </a:r>
                    </a:p>
                    <a:p>
                      <a:r>
                        <a:rPr lang="en-US" sz="1400" dirty="0" smtClean="0"/>
                        <a:t>Rephrase</a:t>
                      </a:r>
                    </a:p>
                    <a:p>
                      <a:r>
                        <a:rPr lang="en-US" sz="1400" dirty="0" smtClean="0"/>
                        <a:t>Restate</a:t>
                      </a:r>
                    </a:p>
                    <a:p>
                      <a:r>
                        <a:rPr lang="en-US" sz="1400" dirty="0" smtClean="0"/>
                        <a:t>Rewrite</a:t>
                      </a:r>
                    </a:p>
                    <a:p>
                      <a:r>
                        <a:rPr lang="en-US" sz="1400" dirty="0" smtClean="0"/>
                        <a:t>Summarize</a:t>
                      </a:r>
                      <a:endParaRPr lang="en-US" sz="1400" b="1" dirty="0" smtClean="0"/>
                    </a:p>
                  </a:txBody>
                  <a:tcPr marL="66233" marR="66233" marT="34290" marB="34290"/>
                </a:tc>
                <a:tc hMerge="1">
                  <a:txBody>
                    <a:bodyPr/>
                    <a:lstStyle/>
                    <a:p>
                      <a:endParaRPr lang="en-US" dirty="0"/>
                    </a:p>
                  </a:txBody>
                  <a:tcPr>
                    <a:solidFill>
                      <a:schemeClr val="accent5">
                        <a:lumMod val="40000"/>
                        <a:lumOff val="60000"/>
                      </a:schemeClr>
                    </a:solidFill>
                  </a:tcPr>
                </a:tc>
              </a:tr>
            </a:tbl>
          </a:graphicData>
        </a:graphic>
      </p:graphicFrame>
      <p:cxnSp>
        <p:nvCxnSpPr>
          <p:cNvPr id="8" name="Straight Arrow Connector 7"/>
          <p:cNvCxnSpPr/>
          <p:nvPr/>
        </p:nvCxnSpPr>
        <p:spPr>
          <a:xfrm>
            <a:off x="2680552" y="1788921"/>
            <a:ext cx="1253067" cy="8467"/>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1" name="Straight Arrow Connector 10"/>
          <p:cNvCxnSpPr/>
          <p:nvPr/>
        </p:nvCxnSpPr>
        <p:spPr>
          <a:xfrm>
            <a:off x="6007948" y="1788921"/>
            <a:ext cx="1253067" cy="8467"/>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993153"/>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188376224"/>
              </p:ext>
            </p:extLst>
          </p:nvPr>
        </p:nvGraphicFramePr>
        <p:xfrm>
          <a:off x="294272" y="557520"/>
          <a:ext cx="8633530" cy="5891540"/>
        </p:xfrm>
        <a:graphic>
          <a:graphicData uri="http://schemas.openxmlformats.org/drawingml/2006/table">
            <a:tbl>
              <a:tblPr firstRow="1" bandRow="1">
                <a:tableStyleId>{2A488322-F2BA-4B5B-9748-0D474271808F}</a:tableStyleId>
              </a:tblPr>
              <a:tblGrid>
                <a:gridCol w="2918504"/>
                <a:gridCol w="2918504"/>
                <a:gridCol w="2796522"/>
              </a:tblGrid>
              <a:tr h="370840">
                <a:tc gridSpan="3">
                  <a:txBody>
                    <a:bodyPr/>
                    <a:lstStyle/>
                    <a:p>
                      <a:pPr algn="ctr"/>
                      <a:r>
                        <a:rPr lang="en-US" sz="2400" dirty="0" smtClean="0"/>
                        <a:t>Toolbox</a:t>
                      </a:r>
                      <a:endParaRPr lang="en-US" sz="2400" dirty="0"/>
                    </a:p>
                  </a:txBody>
                  <a:tcPr marL="68580" marR="68580">
                    <a:lnB w="12700" cap="flat" cmpd="sng" algn="ctr">
                      <a:solidFill>
                        <a:scrgbClr r="0" g="0" b="0"/>
                      </a:solidFill>
                      <a:prstDash val="solid"/>
                      <a:round/>
                      <a:headEnd type="none" w="med" len="med"/>
                      <a:tailEnd type="none" w="med" len="med"/>
                    </a:lnB>
                    <a:solidFill>
                      <a:srgbClr val="4F81BD"/>
                    </a:solidFill>
                  </a:tcPr>
                </a:tc>
                <a:tc hMerge="1">
                  <a:txBody>
                    <a:bodyPr/>
                    <a:lstStyle/>
                    <a:p>
                      <a:endParaRPr lang="en-US" dirty="0"/>
                    </a:p>
                  </a:txBody>
                  <a:tcPr/>
                </a:tc>
                <a:tc hMerge="1">
                  <a:txBody>
                    <a:bodyPr/>
                    <a:lstStyle/>
                    <a:p>
                      <a:endParaRPr lang="en-US" dirty="0"/>
                    </a:p>
                  </a:txBody>
                  <a:tcPr/>
                </a:tc>
              </a:tr>
              <a:tr h="370840">
                <a:tc>
                  <a:txBody>
                    <a:bodyPr/>
                    <a:lstStyle/>
                    <a:p>
                      <a:pPr algn="ctr"/>
                      <a:r>
                        <a:rPr lang="en-US" b="1" dirty="0" smtClean="0"/>
                        <a:t>Language Functions</a:t>
                      </a:r>
                    </a:p>
                    <a:p>
                      <a:pPr algn="ctr"/>
                      <a:r>
                        <a:rPr lang="en-US" b="1" dirty="0" smtClean="0"/>
                        <a:t>I can….</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smtClean="0"/>
                        <a:t>Related Structures/Patterns</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smtClean="0"/>
                        <a:t>Priority</a:t>
                      </a:r>
                      <a:r>
                        <a:rPr lang="en-US" b="1" baseline="0" dirty="0" smtClean="0"/>
                        <a:t> </a:t>
                      </a:r>
                      <a:r>
                        <a:rPr lang="en-US" b="1" dirty="0" smtClean="0"/>
                        <a:t>Vocabulary</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a:spcBef>
                          <a:spcPts val="0"/>
                        </a:spcBef>
                        <a:spcAft>
                          <a:spcPts val="0"/>
                        </a:spcAft>
                      </a:pPr>
                      <a:r>
                        <a:rPr lang="en-US" sz="1600" b="1">
                          <a:latin typeface="+mn-lt"/>
                          <a:ea typeface="Cambria"/>
                          <a:cs typeface="Times New Roman"/>
                        </a:rPr>
                        <a:t>Identify </a:t>
                      </a:r>
                      <a:r>
                        <a:rPr lang="en-US" sz="1600">
                          <a:latin typeface="+mn-lt"/>
                          <a:ea typeface="Cambria"/>
                          <a:cs typeface="Times New Roman"/>
                        </a:rPr>
                        <a:t>places in a city</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endParaRPr lang="en-US" sz="1600">
                        <a:latin typeface="+mn-lt"/>
                        <a:ea typeface="Cambria"/>
                        <a:cs typeface="Times New Roman"/>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rowSpan="7">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a:spcBef>
                          <a:spcPts val="0"/>
                        </a:spcBef>
                        <a:spcAft>
                          <a:spcPts val="0"/>
                        </a:spcAft>
                      </a:pPr>
                      <a:r>
                        <a:rPr lang="en-US" sz="1600" b="1">
                          <a:latin typeface="+mn-lt"/>
                          <a:ea typeface="Cambria"/>
                          <a:cs typeface="Times New Roman"/>
                        </a:rPr>
                        <a:t>Ask</a:t>
                      </a:r>
                      <a:r>
                        <a:rPr lang="en-US" sz="1600" b="1" baseline="0">
                          <a:latin typeface="+mn-lt"/>
                          <a:ea typeface="Cambria"/>
                          <a:cs typeface="Times New Roman"/>
                        </a:rPr>
                        <a:t> for and f</a:t>
                      </a:r>
                      <a:r>
                        <a:rPr lang="en-US" sz="1600" b="1">
                          <a:latin typeface="+mn-lt"/>
                          <a:ea typeface="Cambria"/>
                          <a:cs typeface="Times New Roman"/>
                        </a:rPr>
                        <a:t>ollow</a:t>
                      </a:r>
                      <a:r>
                        <a:rPr lang="en-US" sz="1600" b="1" baseline="0">
                          <a:latin typeface="+mn-lt"/>
                          <a:ea typeface="Cambria"/>
                          <a:cs typeface="Times New Roman"/>
                        </a:rPr>
                        <a:t> </a:t>
                      </a:r>
                      <a:r>
                        <a:rPr lang="en-US" sz="1600" b="1">
                          <a:latin typeface="+mn-lt"/>
                          <a:ea typeface="Cambria"/>
                          <a:cs typeface="Times New Roman"/>
                        </a:rPr>
                        <a:t>directions</a:t>
                      </a:r>
                      <a:r>
                        <a:rPr lang="en-US" sz="1600">
                          <a:latin typeface="+mn-lt"/>
                          <a:ea typeface="Cambria"/>
                          <a:cs typeface="Times New Roman"/>
                        </a:rPr>
                        <a:t> within a city</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endParaRPr lang="en-US" sz="1600">
                        <a:latin typeface="+mn-lt"/>
                        <a:ea typeface="Cambria"/>
                        <a:cs typeface="Times New Roman"/>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6794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a:latin typeface="+mn-lt"/>
                          <a:ea typeface="Cambria"/>
                          <a:cs typeface="Times New Roman"/>
                        </a:rPr>
                        <a:t>Describe</a:t>
                      </a:r>
                      <a:r>
                        <a:rPr lang="en-US" sz="1600">
                          <a:latin typeface="+mn-lt"/>
                          <a:ea typeface="Cambria"/>
                          <a:cs typeface="Times New Roman"/>
                        </a:rPr>
                        <a:t> places in a city and what I</a:t>
                      </a:r>
                      <a:r>
                        <a:rPr lang="en-US" sz="1600" baseline="0">
                          <a:latin typeface="+mn-lt"/>
                          <a:ea typeface="Cambria"/>
                          <a:cs typeface="Times New Roman"/>
                        </a:rPr>
                        <a:t> do there</a:t>
                      </a:r>
                      <a:endParaRPr lang="en-US" sz="1600">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640080">
                <a:tc>
                  <a:txBody>
                    <a:bodyPr/>
                    <a:lstStyle/>
                    <a:p>
                      <a:pPr marL="0" marR="0">
                        <a:spcBef>
                          <a:spcPts val="0"/>
                        </a:spcBef>
                        <a:spcAft>
                          <a:spcPts val="0"/>
                        </a:spcAft>
                      </a:pPr>
                      <a:r>
                        <a:rPr lang="en-US" sz="1600" b="1">
                          <a:latin typeface="+mn-lt"/>
                          <a:ea typeface="Cambria"/>
                          <a:cs typeface="Times New Roman"/>
                        </a:rPr>
                        <a:t>Identify</a:t>
                      </a:r>
                      <a:r>
                        <a:rPr lang="en-US" sz="1600" baseline="0">
                          <a:latin typeface="+mn-lt"/>
                          <a:ea typeface="Cambria"/>
                          <a:cs typeface="Times New Roman"/>
                        </a:rPr>
                        <a:t> traits associated with cities in urban, suburban and rural settings</a:t>
                      </a:r>
                      <a:endParaRPr lang="en-US" sz="1600">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a:latin typeface="+mn-lt"/>
                          <a:ea typeface="Cambria"/>
                          <a:cs typeface="Times New Roman"/>
                        </a:rPr>
                        <a:t>Express</a:t>
                      </a:r>
                      <a:r>
                        <a:rPr lang="en-US" sz="1600" b="1" baseline="0">
                          <a:latin typeface="+mn-lt"/>
                          <a:ea typeface="Cambria"/>
                          <a:cs typeface="Times New Roman"/>
                        </a:rPr>
                        <a:t> </a:t>
                      </a:r>
                      <a:r>
                        <a:rPr lang="en-US" sz="1600" b="1">
                          <a:latin typeface="+mn-lt"/>
                          <a:ea typeface="Cambria"/>
                          <a:cs typeface="Times New Roman"/>
                        </a:rPr>
                        <a:t>preferences with reasons</a:t>
                      </a:r>
                      <a:r>
                        <a:rPr lang="en-US" sz="1600">
                          <a:latin typeface="+mn-lt"/>
                          <a:ea typeface="Cambria"/>
                          <a:cs typeface="Times New Roman"/>
                        </a:rPr>
                        <a:t> about what cities to visit, where to live</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baseline="0" dirty="0"/>
                        <a:t>.</a:t>
                      </a:r>
                      <a:endParaRPr lang="en-US" sz="1600"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tcPr>
                </a:tc>
              </a:tr>
              <a:tr h="640080">
                <a:tc>
                  <a:txBody>
                    <a:bodyPr/>
                    <a:lstStyle/>
                    <a:p>
                      <a:pPr marL="0" marR="0">
                        <a:spcBef>
                          <a:spcPts val="0"/>
                        </a:spcBef>
                        <a:spcAft>
                          <a:spcPts val="0"/>
                        </a:spcAft>
                      </a:pPr>
                      <a:r>
                        <a:rPr lang="en-US" sz="1600" b="1">
                          <a:latin typeface="+mn-lt"/>
                          <a:ea typeface="Cambria"/>
                          <a:cs typeface="Times New Roman"/>
                        </a:rPr>
                        <a:t>Make comparisons</a:t>
                      </a:r>
                      <a:r>
                        <a:rPr lang="en-US" sz="1600">
                          <a:latin typeface="+mn-lt"/>
                          <a:ea typeface="Cambria"/>
                          <a:cs typeface="Times New Roman"/>
                        </a:rPr>
                        <a:t> between cities in the US and cities in France</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a:spcBef>
                          <a:spcPts val="0"/>
                        </a:spcBef>
                        <a:spcAft>
                          <a:spcPts val="0"/>
                        </a:spcAft>
                      </a:pPr>
                      <a:r>
                        <a:rPr lang="en-US" sz="1600" b="1">
                          <a:latin typeface="+mn-lt"/>
                          <a:ea typeface="Cambria"/>
                          <a:cs typeface="Times New Roman"/>
                        </a:rPr>
                        <a:t>Promote</a:t>
                      </a:r>
                      <a:r>
                        <a:rPr lang="en-US" sz="1600">
                          <a:latin typeface="+mn-lt"/>
                          <a:ea typeface="Cambria"/>
                          <a:cs typeface="Times New Roman"/>
                        </a:rPr>
                        <a:t> “my” city as the ideal place to live</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4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5" name="Footer Placeholder 4"/>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365407675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Title 3"/>
          <p:cNvSpPr>
            <a:spLocks noGrp="1"/>
          </p:cNvSpPr>
          <p:nvPr>
            <p:ph type="title"/>
          </p:nvPr>
        </p:nvSpPr>
        <p:spPr>
          <a:xfrm>
            <a:off x="512144" y="329168"/>
            <a:ext cx="8229600" cy="1069975"/>
          </a:xfrm>
        </p:spPr>
        <p:txBody>
          <a:bodyPr/>
          <a:lstStyle/>
          <a:p>
            <a:pPr eaLnBrk="1" hangingPunct="1"/>
            <a:r>
              <a:rPr lang="en-US">
                <a:ea typeface="ＭＳ Ｐゴシック" pitchFamily="-105" charset="-128"/>
                <a:cs typeface="ＭＳ Ｐゴシック" pitchFamily="-105" charset="-128"/>
              </a:rPr>
              <a:t>Language Functions / Can-do’s</a:t>
            </a:r>
          </a:p>
        </p:txBody>
      </p:sp>
      <p:graphicFrame>
        <p:nvGraphicFramePr>
          <p:cNvPr id="5" name="Table 4"/>
          <p:cNvGraphicFramePr>
            <a:graphicFrameLocks noGrp="1"/>
          </p:cNvGraphicFramePr>
          <p:nvPr/>
        </p:nvGraphicFramePr>
        <p:xfrm>
          <a:off x="431800" y="1714500"/>
          <a:ext cx="8382000" cy="4555786"/>
        </p:xfrm>
        <a:graphic>
          <a:graphicData uri="http://schemas.openxmlformats.org/drawingml/2006/table">
            <a:tbl>
              <a:tblPr firstRow="1" bandRow="1">
                <a:tableStyleId>{5C22544A-7EE6-4342-B048-85BDC9FD1C3A}</a:tableStyleId>
              </a:tblPr>
              <a:tblGrid>
                <a:gridCol w="5689600"/>
                <a:gridCol w="787400"/>
                <a:gridCol w="990600"/>
                <a:gridCol w="914400"/>
              </a:tblGrid>
              <a:tr h="794425">
                <a:tc>
                  <a:txBody>
                    <a:bodyPr/>
                    <a:lstStyle/>
                    <a:p>
                      <a:pPr algn="l"/>
                      <a:r>
                        <a:rPr lang="en-US" sz="2000" b="0"/>
                        <a:t>I</a:t>
                      </a:r>
                      <a:r>
                        <a:rPr lang="en-US" sz="2000" b="0" baseline="0"/>
                        <a:t> can</a:t>
                      </a:r>
                      <a:endParaRPr lang="en-US" sz="2000" b="0"/>
                    </a:p>
                  </a:txBody>
                  <a:tcPr anchor="ctr"/>
                </a:tc>
                <a:tc>
                  <a:txBody>
                    <a:bodyPr/>
                    <a:lstStyle/>
                    <a:p>
                      <a:pPr algn="ctr"/>
                      <a:r>
                        <a:rPr lang="en-US" sz="2000" b="0"/>
                        <a:t>Yes</a:t>
                      </a:r>
                    </a:p>
                  </a:txBody>
                  <a:tcPr anchor="ctr"/>
                </a:tc>
                <a:tc>
                  <a:txBody>
                    <a:bodyPr/>
                    <a:lstStyle/>
                    <a:p>
                      <a:pPr algn="ctr"/>
                      <a:r>
                        <a:rPr lang="en-US" sz="2000" b="0"/>
                        <a:t>With some help</a:t>
                      </a:r>
                    </a:p>
                  </a:txBody>
                  <a:tcPr anchor="ctr"/>
                </a:tc>
                <a:tc>
                  <a:txBody>
                    <a:bodyPr/>
                    <a:lstStyle/>
                    <a:p>
                      <a:pPr algn="ctr"/>
                      <a:r>
                        <a:rPr lang="en-US" sz="2000" b="0"/>
                        <a:t>Not yet</a:t>
                      </a:r>
                    </a:p>
                  </a:txBody>
                  <a:tcPr anchor="ctr"/>
                </a:tc>
              </a:tr>
              <a:tr h="460262">
                <a:tc>
                  <a:txBody>
                    <a:bodyPr/>
                    <a:lstStyle/>
                    <a:p>
                      <a:pPr marL="0" marR="0">
                        <a:spcBef>
                          <a:spcPts val="0"/>
                        </a:spcBef>
                        <a:spcAft>
                          <a:spcPts val="0"/>
                        </a:spcAft>
                      </a:pPr>
                      <a:r>
                        <a:rPr lang="en-US" sz="2000" b="1">
                          <a:latin typeface="+mn-lt"/>
                          <a:ea typeface="Cambria"/>
                          <a:cs typeface="Times New Roman"/>
                        </a:rPr>
                        <a:t>Identify </a:t>
                      </a:r>
                      <a:r>
                        <a:rPr lang="en-US" sz="2000">
                          <a:latin typeface="+mn-lt"/>
                          <a:ea typeface="Cambria"/>
                          <a:cs typeface="Times New Roman"/>
                        </a:rPr>
                        <a:t>places in a city</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tr>
              <a:tr h="489698">
                <a:tc>
                  <a:txBody>
                    <a:bodyPr/>
                    <a:lstStyle/>
                    <a:p>
                      <a:pPr marL="0" marR="0">
                        <a:spcBef>
                          <a:spcPts val="0"/>
                        </a:spcBef>
                        <a:spcAft>
                          <a:spcPts val="0"/>
                        </a:spcAft>
                      </a:pPr>
                      <a:r>
                        <a:rPr lang="en-US" sz="2000" b="1">
                          <a:latin typeface="+mn-lt"/>
                          <a:ea typeface="Cambria"/>
                          <a:cs typeface="Times New Roman"/>
                        </a:rPr>
                        <a:t>Ask for and follow directions</a:t>
                      </a:r>
                      <a:r>
                        <a:rPr lang="en-US" sz="2000">
                          <a:latin typeface="+mn-lt"/>
                          <a:ea typeface="Cambria"/>
                          <a:cs typeface="Times New Roman"/>
                        </a:rPr>
                        <a:t> within a city</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tr>
              <a:tr h="460262">
                <a:tc>
                  <a:txBody>
                    <a:bodyPr/>
                    <a:lstStyle/>
                    <a:p>
                      <a:pPr marL="0" marR="0">
                        <a:spcBef>
                          <a:spcPts val="0"/>
                        </a:spcBef>
                        <a:spcAft>
                          <a:spcPts val="0"/>
                        </a:spcAft>
                      </a:pPr>
                      <a:r>
                        <a:rPr lang="en-US" sz="2000" b="1">
                          <a:latin typeface="+mn-lt"/>
                          <a:ea typeface="Cambria"/>
                          <a:cs typeface="Times New Roman"/>
                        </a:rPr>
                        <a:t>Describe</a:t>
                      </a:r>
                      <a:r>
                        <a:rPr lang="en-US" sz="2000">
                          <a:latin typeface="+mn-lt"/>
                          <a:ea typeface="Cambria"/>
                          <a:cs typeface="Times New Roman"/>
                        </a:rPr>
                        <a:t> places in a city</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tr>
              <a:tr h="460262">
                <a:tc>
                  <a:txBody>
                    <a:bodyPr/>
                    <a:lstStyle/>
                    <a:p>
                      <a:pPr marL="0" marR="0">
                        <a:spcBef>
                          <a:spcPts val="0"/>
                        </a:spcBef>
                        <a:spcAft>
                          <a:spcPts val="0"/>
                        </a:spcAft>
                      </a:pPr>
                      <a:r>
                        <a:rPr lang="en-US" sz="2000" b="1">
                          <a:latin typeface="+mn-lt"/>
                          <a:ea typeface="Cambria"/>
                          <a:cs typeface="Times New Roman"/>
                        </a:rPr>
                        <a:t>Express preferences with reasons</a:t>
                      </a:r>
                      <a:r>
                        <a:rPr lang="en-US" sz="2000">
                          <a:latin typeface="+mn-lt"/>
                          <a:ea typeface="Cambria"/>
                          <a:cs typeface="Times New Roman"/>
                        </a:rPr>
                        <a:t> about what cities to visit</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tr>
              <a:tr h="460262">
                <a:tc>
                  <a:txBody>
                    <a:bodyPr/>
                    <a:lstStyle/>
                    <a:p>
                      <a:pPr marL="0" marR="0">
                        <a:spcBef>
                          <a:spcPts val="0"/>
                        </a:spcBef>
                        <a:spcAft>
                          <a:spcPts val="0"/>
                        </a:spcAft>
                      </a:pPr>
                      <a:r>
                        <a:rPr lang="en-US" sz="2000" b="1">
                          <a:latin typeface="+mn-lt"/>
                          <a:ea typeface="Cambria"/>
                          <a:cs typeface="Times New Roman"/>
                        </a:rPr>
                        <a:t>Make comparisons</a:t>
                      </a:r>
                      <a:r>
                        <a:rPr lang="en-US" sz="2000">
                          <a:latin typeface="+mn-lt"/>
                          <a:ea typeface="Cambria"/>
                          <a:cs typeface="Times New Roman"/>
                        </a:rPr>
                        <a:t> between cities in the US and cities in France</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tr>
              <a:tr h="460262">
                <a:tc>
                  <a:txBody>
                    <a:bodyPr/>
                    <a:lstStyle/>
                    <a:p>
                      <a:pPr marL="0" marR="0">
                        <a:spcBef>
                          <a:spcPts val="0"/>
                        </a:spcBef>
                        <a:spcAft>
                          <a:spcPts val="0"/>
                        </a:spcAft>
                      </a:pPr>
                      <a:r>
                        <a:rPr lang="en-US" sz="2000" b="1">
                          <a:latin typeface="+mn-lt"/>
                          <a:ea typeface="Cambria"/>
                          <a:cs typeface="Times New Roman"/>
                        </a:rPr>
                        <a:t>Identify </a:t>
                      </a:r>
                      <a:r>
                        <a:rPr lang="en-US" sz="2000">
                          <a:latin typeface="+mn-lt"/>
                          <a:ea typeface="Cambria"/>
                          <a:cs typeface="Times New Roman"/>
                        </a:rPr>
                        <a:t>places in a city</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tr>
              <a:tr h="460262">
                <a:tc>
                  <a:txBody>
                    <a:bodyPr/>
                    <a:lstStyle/>
                    <a:p>
                      <a:pPr marL="0" marR="0">
                        <a:spcBef>
                          <a:spcPts val="0"/>
                        </a:spcBef>
                        <a:spcAft>
                          <a:spcPts val="0"/>
                        </a:spcAft>
                      </a:pPr>
                      <a:r>
                        <a:rPr lang="en-US" sz="2000" b="1">
                          <a:latin typeface="+mn-lt"/>
                          <a:ea typeface="Cambria"/>
                          <a:cs typeface="Times New Roman"/>
                        </a:rPr>
                        <a:t>Promote</a:t>
                      </a:r>
                      <a:r>
                        <a:rPr lang="en-US" sz="2000">
                          <a:latin typeface="+mn-lt"/>
                          <a:ea typeface="Cambria"/>
                          <a:cs typeface="Times New Roman"/>
                        </a:rPr>
                        <a:t> a city as an ideal place to live</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tr>
            </a:tbl>
          </a:graphicData>
        </a:graphic>
      </p:graphicFrame>
      <p:sp>
        <p:nvSpPr>
          <p:cNvPr id="6" name="Footer Placeholder 5"/>
          <p:cNvSpPr>
            <a:spLocks noGrp="1"/>
          </p:cNvSpPr>
          <p:nvPr>
            <p:ph type="ftr" sz="quarter" idx="11"/>
          </p:nvPr>
        </p:nvSpPr>
        <p:spPr/>
        <p:txBody>
          <a:bodyPr/>
          <a:lstStyle/>
          <a:p>
            <a:r>
              <a:rPr lang="en-US"/>
              <a:t>Laura Terrill</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363975870"/>
              </p:ext>
            </p:extLst>
          </p:nvPr>
        </p:nvGraphicFramePr>
        <p:xfrm>
          <a:off x="294272" y="557520"/>
          <a:ext cx="8633530" cy="5891540"/>
        </p:xfrm>
        <a:graphic>
          <a:graphicData uri="http://schemas.openxmlformats.org/drawingml/2006/table">
            <a:tbl>
              <a:tblPr firstRow="1" bandRow="1">
                <a:tableStyleId>{2A488322-F2BA-4B5B-9748-0D474271808F}</a:tableStyleId>
              </a:tblPr>
              <a:tblGrid>
                <a:gridCol w="2918504"/>
                <a:gridCol w="2918504"/>
                <a:gridCol w="2796522"/>
              </a:tblGrid>
              <a:tr h="370840">
                <a:tc gridSpan="3">
                  <a:txBody>
                    <a:bodyPr/>
                    <a:lstStyle/>
                    <a:p>
                      <a:pPr algn="ctr"/>
                      <a:r>
                        <a:rPr lang="en-US" sz="2400" dirty="0" smtClean="0"/>
                        <a:t>Toolbox</a:t>
                      </a:r>
                      <a:endParaRPr lang="en-US" sz="2400" dirty="0"/>
                    </a:p>
                  </a:txBody>
                  <a:tcPr marL="68580" marR="68580">
                    <a:lnB w="12700" cap="flat" cmpd="sng" algn="ctr">
                      <a:solidFill>
                        <a:scrgbClr r="0" g="0" b="0"/>
                      </a:solidFill>
                      <a:prstDash val="solid"/>
                      <a:round/>
                      <a:headEnd type="none" w="med" len="med"/>
                      <a:tailEnd type="none" w="med" len="med"/>
                    </a:lnB>
                    <a:solidFill>
                      <a:srgbClr val="4F81BD"/>
                    </a:solidFill>
                  </a:tcPr>
                </a:tc>
                <a:tc hMerge="1">
                  <a:txBody>
                    <a:bodyPr/>
                    <a:lstStyle/>
                    <a:p>
                      <a:endParaRPr lang="en-US" dirty="0"/>
                    </a:p>
                  </a:txBody>
                  <a:tcPr/>
                </a:tc>
                <a:tc hMerge="1">
                  <a:txBody>
                    <a:bodyPr/>
                    <a:lstStyle/>
                    <a:p>
                      <a:endParaRPr lang="en-US" dirty="0"/>
                    </a:p>
                  </a:txBody>
                  <a:tcPr/>
                </a:tc>
              </a:tr>
              <a:tr h="370840">
                <a:tc>
                  <a:txBody>
                    <a:bodyPr/>
                    <a:lstStyle/>
                    <a:p>
                      <a:pPr algn="ctr"/>
                      <a:r>
                        <a:rPr lang="en-US" b="1" dirty="0" smtClean="0"/>
                        <a:t>Language Functions</a:t>
                      </a:r>
                    </a:p>
                    <a:p>
                      <a:pPr algn="ctr"/>
                      <a:r>
                        <a:rPr lang="en-US" b="1" dirty="0" smtClean="0"/>
                        <a:t>I can….</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smtClean="0"/>
                        <a:t>Related Structures/Patterns</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smtClean="0"/>
                        <a:t>Priority Vocabulary</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a:spcBef>
                          <a:spcPts val="0"/>
                        </a:spcBef>
                        <a:spcAft>
                          <a:spcPts val="0"/>
                        </a:spcAft>
                      </a:pPr>
                      <a:r>
                        <a:rPr lang="en-US" sz="1600" b="1">
                          <a:latin typeface="+mn-lt"/>
                          <a:ea typeface="Cambria"/>
                          <a:cs typeface="Times New Roman"/>
                        </a:rPr>
                        <a:t>Identify </a:t>
                      </a:r>
                      <a:r>
                        <a:rPr lang="en-US" sz="1600">
                          <a:latin typeface="+mn-lt"/>
                          <a:ea typeface="Cambria"/>
                          <a:cs typeface="Times New Roman"/>
                        </a:rPr>
                        <a:t>places in a city</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600">
                          <a:latin typeface="+mn-lt"/>
                          <a:ea typeface="Cambria"/>
                          <a:cs typeface="Times New Roman"/>
                        </a:rPr>
                        <a:t>There is,</a:t>
                      </a:r>
                      <a:r>
                        <a:rPr lang="en-US" sz="1600" baseline="0">
                          <a:latin typeface="+mn-lt"/>
                          <a:ea typeface="Cambria"/>
                          <a:cs typeface="Times New Roman"/>
                        </a:rPr>
                        <a:t> there are</a:t>
                      </a:r>
                    </a:p>
                    <a:p>
                      <a:pPr marL="0" marR="0">
                        <a:spcBef>
                          <a:spcPts val="0"/>
                        </a:spcBef>
                        <a:spcAft>
                          <a:spcPts val="0"/>
                        </a:spcAft>
                      </a:pPr>
                      <a:r>
                        <a:rPr lang="en-US" sz="1600" baseline="0">
                          <a:latin typeface="+mn-lt"/>
                          <a:ea typeface="Cambria"/>
                          <a:cs typeface="Times New Roman"/>
                        </a:rPr>
                        <a:t>Definite articles</a:t>
                      </a:r>
                      <a:endParaRPr lang="en-US" sz="1600">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rowSpan="7">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a:spcBef>
                          <a:spcPts val="0"/>
                        </a:spcBef>
                        <a:spcAft>
                          <a:spcPts val="0"/>
                        </a:spcAft>
                      </a:pPr>
                      <a:r>
                        <a:rPr lang="en-US" sz="1600" b="1">
                          <a:latin typeface="+mn-lt"/>
                          <a:ea typeface="Cambria"/>
                          <a:cs typeface="Times New Roman"/>
                        </a:rPr>
                        <a:t>Ask</a:t>
                      </a:r>
                      <a:r>
                        <a:rPr lang="en-US" sz="1600" b="1" baseline="0">
                          <a:latin typeface="+mn-lt"/>
                          <a:ea typeface="Cambria"/>
                          <a:cs typeface="Times New Roman"/>
                        </a:rPr>
                        <a:t> for and f</a:t>
                      </a:r>
                      <a:r>
                        <a:rPr lang="en-US" sz="1600" b="1">
                          <a:latin typeface="+mn-lt"/>
                          <a:ea typeface="Cambria"/>
                          <a:cs typeface="Times New Roman"/>
                        </a:rPr>
                        <a:t>ollow</a:t>
                      </a:r>
                      <a:r>
                        <a:rPr lang="en-US" sz="1600" b="1" baseline="0">
                          <a:latin typeface="+mn-lt"/>
                          <a:ea typeface="Cambria"/>
                          <a:cs typeface="Times New Roman"/>
                        </a:rPr>
                        <a:t> </a:t>
                      </a:r>
                      <a:r>
                        <a:rPr lang="en-US" sz="1600" b="1">
                          <a:latin typeface="+mn-lt"/>
                          <a:ea typeface="Cambria"/>
                          <a:cs typeface="Times New Roman"/>
                        </a:rPr>
                        <a:t>directions</a:t>
                      </a:r>
                      <a:r>
                        <a:rPr lang="en-US" sz="1600">
                          <a:latin typeface="+mn-lt"/>
                          <a:ea typeface="Cambria"/>
                          <a:cs typeface="Times New Roman"/>
                        </a:rPr>
                        <a:t> within a city</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600">
                          <a:latin typeface="+mn-lt"/>
                          <a:ea typeface="Cambria"/>
                          <a:cs typeface="Times New Roman"/>
                        </a:rPr>
                        <a:t>Commands (interpretive</a:t>
                      </a:r>
                      <a:r>
                        <a:rPr lang="en-US" sz="1600" baseline="0">
                          <a:latin typeface="+mn-lt"/>
                          <a:ea typeface="Cambria"/>
                          <a:cs typeface="Times New Roman"/>
                        </a:rPr>
                        <a:t>)</a:t>
                      </a:r>
                    </a:p>
                    <a:p>
                      <a:pPr marL="0" marR="0">
                        <a:spcBef>
                          <a:spcPts val="0"/>
                        </a:spcBef>
                        <a:spcAft>
                          <a:spcPts val="0"/>
                        </a:spcAft>
                      </a:pPr>
                      <a:r>
                        <a:rPr lang="en-US" sz="1600" baseline="0">
                          <a:latin typeface="+mn-lt"/>
                          <a:ea typeface="Cambria"/>
                          <a:cs typeface="Times New Roman"/>
                        </a:rPr>
                        <a:t>Concept of “to the”</a:t>
                      </a:r>
                      <a:endParaRPr lang="en-US" sz="1600">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6794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a:latin typeface="+mn-lt"/>
                          <a:ea typeface="Cambria"/>
                          <a:cs typeface="Times New Roman"/>
                        </a:rPr>
                        <a:t>Describe</a:t>
                      </a:r>
                      <a:r>
                        <a:rPr lang="en-US" sz="1600">
                          <a:latin typeface="+mn-lt"/>
                          <a:ea typeface="Cambria"/>
                          <a:cs typeface="Times New Roman"/>
                        </a:rPr>
                        <a:t> places in a city and what I</a:t>
                      </a:r>
                      <a:r>
                        <a:rPr lang="en-US" sz="1600" baseline="0">
                          <a:latin typeface="+mn-lt"/>
                          <a:ea typeface="Cambria"/>
                          <a:cs typeface="Times New Roman"/>
                        </a:rPr>
                        <a:t> do there</a:t>
                      </a:r>
                      <a:endParaRPr lang="en-US" sz="1600">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t>Adjective agreement and</a:t>
                      </a:r>
                      <a:r>
                        <a:rPr lang="en-US" sz="1600" baseline="0" dirty="0"/>
                        <a:t> position, Present tense</a:t>
                      </a:r>
                      <a:endParaRPr lang="en-US" sz="1600"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640080">
                <a:tc>
                  <a:txBody>
                    <a:bodyPr/>
                    <a:lstStyle/>
                    <a:p>
                      <a:pPr marL="0" marR="0">
                        <a:spcBef>
                          <a:spcPts val="0"/>
                        </a:spcBef>
                        <a:spcAft>
                          <a:spcPts val="0"/>
                        </a:spcAft>
                      </a:pPr>
                      <a:r>
                        <a:rPr lang="en-US" sz="1600" b="1">
                          <a:latin typeface="+mn-lt"/>
                          <a:ea typeface="Cambria"/>
                          <a:cs typeface="Times New Roman"/>
                        </a:rPr>
                        <a:t>Identify</a:t>
                      </a:r>
                      <a:r>
                        <a:rPr lang="en-US" sz="1600" baseline="0">
                          <a:latin typeface="+mn-lt"/>
                          <a:ea typeface="Cambria"/>
                          <a:cs typeface="Times New Roman"/>
                        </a:rPr>
                        <a:t> traits associated with cities in urban, suburban and rural settings</a:t>
                      </a:r>
                      <a:endParaRPr lang="en-US" sz="1600">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a:latin typeface="+mn-lt"/>
                          <a:ea typeface="Cambria"/>
                          <a:cs typeface="Times New Roman"/>
                        </a:rPr>
                        <a:t>Express</a:t>
                      </a:r>
                      <a:r>
                        <a:rPr lang="en-US" sz="1600" b="1" baseline="0">
                          <a:latin typeface="+mn-lt"/>
                          <a:ea typeface="Cambria"/>
                          <a:cs typeface="Times New Roman"/>
                        </a:rPr>
                        <a:t> </a:t>
                      </a:r>
                      <a:r>
                        <a:rPr lang="en-US" sz="1600" b="1">
                          <a:latin typeface="+mn-lt"/>
                          <a:ea typeface="Cambria"/>
                          <a:cs typeface="Times New Roman"/>
                        </a:rPr>
                        <a:t>preferences with reasons</a:t>
                      </a:r>
                      <a:r>
                        <a:rPr lang="en-US" sz="1600">
                          <a:latin typeface="+mn-lt"/>
                          <a:ea typeface="Cambria"/>
                          <a:cs typeface="Times New Roman"/>
                        </a:rPr>
                        <a:t> about what cities to visit, where to live</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t>I prefer….because</a:t>
                      </a:r>
                    </a:p>
                    <a:p>
                      <a:r>
                        <a:rPr lang="en-US" sz="1600" dirty="0"/>
                        <a:t>I</a:t>
                      </a:r>
                      <a:r>
                        <a:rPr lang="en-US" sz="1600" baseline="0" dirty="0"/>
                        <a:t> think….</a:t>
                      </a:r>
                      <a:endParaRPr lang="en-US" sz="1600"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tcPr>
                </a:tc>
              </a:tr>
              <a:tr h="640080">
                <a:tc>
                  <a:txBody>
                    <a:bodyPr/>
                    <a:lstStyle/>
                    <a:p>
                      <a:pPr marL="0" marR="0">
                        <a:spcBef>
                          <a:spcPts val="0"/>
                        </a:spcBef>
                        <a:spcAft>
                          <a:spcPts val="0"/>
                        </a:spcAft>
                      </a:pPr>
                      <a:r>
                        <a:rPr lang="en-US" sz="1600" b="1">
                          <a:latin typeface="+mn-lt"/>
                          <a:ea typeface="Cambria"/>
                          <a:cs typeface="Times New Roman"/>
                        </a:rPr>
                        <a:t>Make comparisons</a:t>
                      </a:r>
                      <a:r>
                        <a:rPr lang="en-US" sz="1600">
                          <a:latin typeface="+mn-lt"/>
                          <a:ea typeface="Cambria"/>
                          <a:cs typeface="Times New Roman"/>
                        </a:rPr>
                        <a:t> between cities in the US and cities in France</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t>Comparatives</a:t>
                      </a:r>
                      <a:r>
                        <a:rPr lang="en-US" sz="1600" baseline="0" dirty="0"/>
                        <a:t> – less, more as</a:t>
                      </a:r>
                      <a:endParaRPr lang="en-US" sz="1600"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a:spcBef>
                          <a:spcPts val="0"/>
                        </a:spcBef>
                        <a:spcAft>
                          <a:spcPts val="0"/>
                        </a:spcAft>
                      </a:pPr>
                      <a:r>
                        <a:rPr lang="en-US" sz="1600" b="1">
                          <a:latin typeface="+mn-lt"/>
                          <a:ea typeface="Cambria"/>
                          <a:cs typeface="Times New Roman"/>
                        </a:rPr>
                        <a:t>Promote</a:t>
                      </a:r>
                      <a:r>
                        <a:rPr lang="en-US" sz="1600">
                          <a:latin typeface="+mn-lt"/>
                          <a:ea typeface="Cambria"/>
                          <a:cs typeface="Times New Roman"/>
                        </a:rPr>
                        <a:t> “my” city as the ideal place to live</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t>Commands,</a:t>
                      </a:r>
                      <a:r>
                        <a:rPr lang="en-US" sz="1600" baseline="0" dirty="0"/>
                        <a:t> </a:t>
                      </a:r>
                    </a:p>
                    <a:p>
                      <a:r>
                        <a:rPr lang="en-US" sz="1600" baseline="0" dirty="0"/>
                        <a:t>You can, you should, you have to</a:t>
                      </a:r>
                      <a:endParaRPr lang="en-US" sz="1600"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4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5" name="Footer Placeholder 4"/>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022105326"/>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363975870"/>
              </p:ext>
            </p:extLst>
          </p:nvPr>
        </p:nvGraphicFramePr>
        <p:xfrm>
          <a:off x="294272" y="557520"/>
          <a:ext cx="8633530" cy="5891540"/>
        </p:xfrm>
        <a:graphic>
          <a:graphicData uri="http://schemas.openxmlformats.org/drawingml/2006/table">
            <a:tbl>
              <a:tblPr firstRow="1" bandRow="1">
                <a:tableStyleId>{2A488322-F2BA-4B5B-9748-0D474271808F}</a:tableStyleId>
              </a:tblPr>
              <a:tblGrid>
                <a:gridCol w="2918504"/>
                <a:gridCol w="2918504"/>
                <a:gridCol w="2796522"/>
              </a:tblGrid>
              <a:tr h="370840">
                <a:tc gridSpan="3">
                  <a:txBody>
                    <a:bodyPr/>
                    <a:lstStyle/>
                    <a:p>
                      <a:pPr algn="ctr"/>
                      <a:r>
                        <a:rPr lang="en-US" sz="2400" dirty="0" smtClean="0"/>
                        <a:t>Toolbox</a:t>
                      </a:r>
                      <a:endParaRPr lang="en-US" sz="2400" dirty="0"/>
                    </a:p>
                  </a:txBody>
                  <a:tcPr marL="68580" marR="68580">
                    <a:lnB w="12700" cap="flat" cmpd="sng" algn="ctr">
                      <a:solidFill>
                        <a:scrgbClr r="0" g="0" b="0"/>
                      </a:solidFill>
                      <a:prstDash val="solid"/>
                      <a:round/>
                      <a:headEnd type="none" w="med" len="med"/>
                      <a:tailEnd type="none" w="med" len="med"/>
                    </a:lnB>
                    <a:solidFill>
                      <a:srgbClr val="4F81BD"/>
                    </a:solidFill>
                  </a:tcPr>
                </a:tc>
                <a:tc hMerge="1">
                  <a:txBody>
                    <a:bodyPr/>
                    <a:lstStyle/>
                    <a:p>
                      <a:endParaRPr lang="en-US" dirty="0"/>
                    </a:p>
                  </a:txBody>
                  <a:tcPr/>
                </a:tc>
                <a:tc hMerge="1">
                  <a:txBody>
                    <a:bodyPr/>
                    <a:lstStyle/>
                    <a:p>
                      <a:endParaRPr lang="en-US" dirty="0"/>
                    </a:p>
                  </a:txBody>
                  <a:tcPr/>
                </a:tc>
              </a:tr>
              <a:tr h="370840">
                <a:tc>
                  <a:txBody>
                    <a:bodyPr/>
                    <a:lstStyle/>
                    <a:p>
                      <a:pPr algn="ctr"/>
                      <a:r>
                        <a:rPr lang="en-US" b="1" dirty="0" smtClean="0"/>
                        <a:t>Language Functions</a:t>
                      </a:r>
                    </a:p>
                    <a:p>
                      <a:pPr algn="ctr"/>
                      <a:r>
                        <a:rPr lang="en-US" b="1" dirty="0" smtClean="0"/>
                        <a:t>I can….</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smtClean="0"/>
                        <a:t>Related Structures/Patterns</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smtClean="0"/>
                        <a:t>Priority Vocabulary</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a:spcBef>
                          <a:spcPts val="0"/>
                        </a:spcBef>
                        <a:spcAft>
                          <a:spcPts val="0"/>
                        </a:spcAft>
                      </a:pPr>
                      <a:r>
                        <a:rPr lang="en-US" sz="1600" b="1">
                          <a:latin typeface="+mn-lt"/>
                          <a:ea typeface="Cambria"/>
                          <a:cs typeface="Times New Roman"/>
                        </a:rPr>
                        <a:t>Identify </a:t>
                      </a:r>
                      <a:r>
                        <a:rPr lang="en-US" sz="1600">
                          <a:latin typeface="+mn-lt"/>
                          <a:ea typeface="Cambria"/>
                          <a:cs typeface="Times New Roman"/>
                        </a:rPr>
                        <a:t>places in a city</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600">
                          <a:latin typeface="+mn-lt"/>
                          <a:ea typeface="Cambria"/>
                          <a:cs typeface="Times New Roman"/>
                        </a:rPr>
                        <a:t>There is,</a:t>
                      </a:r>
                      <a:r>
                        <a:rPr lang="en-US" sz="1600" baseline="0">
                          <a:latin typeface="+mn-lt"/>
                          <a:ea typeface="Cambria"/>
                          <a:cs typeface="Times New Roman"/>
                        </a:rPr>
                        <a:t> there are</a:t>
                      </a:r>
                    </a:p>
                    <a:p>
                      <a:pPr marL="0" marR="0">
                        <a:spcBef>
                          <a:spcPts val="0"/>
                        </a:spcBef>
                        <a:spcAft>
                          <a:spcPts val="0"/>
                        </a:spcAft>
                      </a:pPr>
                      <a:r>
                        <a:rPr lang="en-US" sz="1600" baseline="0">
                          <a:latin typeface="+mn-lt"/>
                          <a:ea typeface="Cambria"/>
                          <a:cs typeface="Times New Roman"/>
                        </a:rPr>
                        <a:t>Definite articles</a:t>
                      </a:r>
                      <a:endParaRPr lang="en-US" sz="1600">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rowSpan="7">
                  <a:txBody>
                    <a:bodyPr/>
                    <a:lstStyle/>
                    <a:p>
                      <a:r>
                        <a:rPr kumimoji="0" lang="en-US" sz="1600" kern="1200">
                          <a:solidFill>
                            <a:schemeClr val="dk1"/>
                          </a:solidFill>
                          <a:latin typeface="+mn-lt"/>
                          <a:ea typeface="+mn-ea"/>
                          <a:cs typeface="+mn-cs"/>
                        </a:rPr>
                        <a:t>Names of typical buildings</a:t>
                      </a:r>
                    </a:p>
                    <a:p>
                      <a:r>
                        <a:rPr kumimoji="0" lang="en-US" sz="1600" kern="1200">
                          <a:solidFill>
                            <a:schemeClr val="dk1"/>
                          </a:solidFill>
                          <a:latin typeface="+mn-lt"/>
                          <a:ea typeface="+mn-ea"/>
                          <a:cs typeface="+mn-cs"/>
                        </a:rPr>
                        <a:t>compass directions</a:t>
                      </a:r>
                    </a:p>
                    <a:p>
                      <a:r>
                        <a:rPr kumimoji="0" lang="en-US" sz="1600" kern="1200">
                          <a:solidFill>
                            <a:schemeClr val="dk1"/>
                          </a:solidFill>
                          <a:latin typeface="+mn-lt"/>
                          <a:ea typeface="+mn-ea"/>
                          <a:cs typeface="+mn-cs"/>
                        </a:rPr>
                        <a:t>prepositions of location </a:t>
                      </a:r>
                    </a:p>
                    <a:p>
                      <a:r>
                        <a:rPr kumimoji="0" lang="en-US" sz="1600" kern="1200">
                          <a:solidFill>
                            <a:schemeClr val="dk1"/>
                          </a:solidFill>
                          <a:latin typeface="+mn-lt"/>
                          <a:ea typeface="+mn-ea"/>
                          <a:cs typeface="+mn-cs"/>
                        </a:rPr>
                        <a:t>descriptive adjectives</a:t>
                      </a:r>
                    </a:p>
                    <a:p>
                      <a:r>
                        <a:rPr kumimoji="0" lang="en-US" sz="1600" kern="1200">
                          <a:solidFill>
                            <a:schemeClr val="dk1"/>
                          </a:solidFill>
                          <a:latin typeface="+mn-lt"/>
                          <a:ea typeface="+mn-ea"/>
                          <a:cs typeface="+mn-cs"/>
                        </a:rPr>
                        <a:t>public transportation</a:t>
                      </a:r>
                    </a:p>
                    <a:p>
                      <a:r>
                        <a:rPr kumimoji="0" lang="en-US" sz="1600" kern="1200">
                          <a:solidFill>
                            <a:schemeClr val="dk1"/>
                          </a:solidFill>
                          <a:latin typeface="+mn-lt"/>
                          <a:ea typeface="+mn-ea"/>
                          <a:cs typeface="+mn-cs"/>
                        </a:rPr>
                        <a:t>city related activities</a:t>
                      </a:r>
                    </a:p>
                    <a:p>
                      <a:r>
                        <a:rPr kumimoji="0" lang="en-US" sz="1600" kern="1200">
                          <a:solidFill>
                            <a:schemeClr val="dk1"/>
                          </a:solidFill>
                          <a:latin typeface="+mn-lt"/>
                          <a:ea typeface="+mn-ea"/>
                          <a:cs typeface="+mn-cs"/>
                        </a:rPr>
                        <a:t> </a:t>
                      </a:r>
                    </a:p>
                    <a:p>
                      <a:r>
                        <a:rPr kumimoji="0" lang="en-US" sz="1600" kern="1200">
                          <a:solidFill>
                            <a:schemeClr val="dk1"/>
                          </a:solidFill>
                          <a:latin typeface="+mn-lt"/>
                          <a:ea typeface="+mn-ea"/>
                          <a:cs typeface="+mn-cs"/>
                        </a:rPr>
                        <a:t>******</a:t>
                      </a:r>
                    </a:p>
                    <a:p>
                      <a:r>
                        <a:rPr kumimoji="0" lang="en-US" sz="1600" kern="1200">
                          <a:solidFill>
                            <a:schemeClr val="dk1"/>
                          </a:solidFill>
                          <a:latin typeface="+mn-lt"/>
                          <a:ea typeface="+mn-ea"/>
                          <a:cs typeface="+mn-cs"/>
                        </a:rPr>
                        <a:t>Winding streets</a:t>
                      </a:r>
                    </a:p>
                    <a:p>
                      <a:r>
                        <a:rPr kumimoji="0" lang="en-US" sz="1600" kern="1200">
                          <a:solidFill>
                            <a:schemeClr val="dk1"/>
                          </a:solidFill>
                          <a:latin typeface="+mn-lt"/>
                          <a:ea typeface="+mn-ea"/>
                          <a:cs typeface="+mn-cs"/>
                        </a:rPr>
                        <a:t>City walls</a:t>
                      </a:r>
                    </a:p>
                    <a:p>
                      <a:r>
                        <a:rPr kumimoji="0" lang="en-US" sz="1600" kern="1200">
                          <a:solidFill>
                            <a:schemeClr val="dk1"/>
                          </a:solidFill>
                          <a:latin typeface="+mn-lt"/>
                          <a:ea typeface="+mn-ea"/>
                          <a:cs typeface="+mn-cs"/>
                        </a:rPr>
                        <a:t>City center/Old city</a:t>
                      </a:r>
                    </a:p>
                    <a:p>
                      <a:r>
                        <a:rPr kumimoji="0" lang="en-US" sz="1600" kern="1200">
                          <a:solidFill>
                            <a:schemeClr val="dk1"/>
                          </a:solidFill>
                          <a:latin typeface="+mn-lt"/>
                          <a:ea typeface="+mn-ea"/>
                          <a:cs typeface="+mn-cs"/>
                        </a:rPr>
                        <a:t>Middle Ages</a:t>
                      </a:r>
                    </a:p>
                    <a:p>
                      <a:r>
                        <a:rPr kumimoji="0" lang="en-US" sz="1600" kern="1200">
                          <a:solidFill>
                            <a:schemeClr val="dk1"/>
                          </a:solidFill>
                          <a:latin typeface="+mn-lt"/>
                          <a:ea typeface="+mn-ea"/>
                          <a:cs typeface="+mn-cs"/>
                        </a:rPr>
                        <a:t>“ville fleurie” Flowered </a:t>
                      </a:r>
                      <a:r>
                        <a:rPr kumimoji="0" lang="en-US" sz="1800" kern="1200">
                          <a:solidFill>
                            <a:schemeClr val="dk1"/>
                          </a:solidFill>
                          <a:latin typeface="+mn-lt"/>
                          <a:ea typeface="+mn-ea"/>
                          <a:cs typeface="+mn-cs"/>
                        </a:rPr>
                        <a:t>city</a:t>
                      </a:r>
                    </a:p>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a:spcBef>
                          <a:spcPts val="0"/>
                        </a:spcBef>
                        <a:spcAft>
                          <a:spcPts val="0"/>
                        </a:spcAft>
                      </a:pPr>
                      <a:r>
                        <a:rPr lang="en-US" sz="1600" b="1">
                          <a:latin typeface="+mn-lt"/>
                          <a:ea typeface="Cambria"/>
                          <a:cs typeface="Times New Roman"/>
                        </a:rPr>
                        <a:t>Ask</a:t>
                      </a:r>
                      <a:r>
                        <a:rPr lang="en-US" sz="1600" b="1" baseline="0">
                          <a:latin typeface="+mn-lt"/>
                          <a:ea typeface="Cambria"/>
                          <a:cs typeface="Times New Roman"/>
                        </a:rPr>
                        <a:t> for and f</a:t>
                      </a:r>
                      <a:r>
                        <a:rPr lang="en-US" sz="1600" b="1">
                          <a:latin typeface="+mn-lt"/>
                          <a:ea typeface="Cambria"/>
                          <a:cs typeface="Times New Roman"/>
                        </a:rPr>
                        <a:t>ollow</a:t>
                      </a:r>
                      <a:r>
                        <a:rPr lang="en-US" sz="1600" b="1" baseline="0">
                          <a:latin typeface="+mn-lt"/>
                          <a:ea typeface="Cambria"/>
                          <a:cs typeface="Times New Roman"/>
                        </a:rPr>
                        <a:t> </a:t>
                      </a:r>
                      <a:r>
                        <a:rPr lang="en-US" sz="1600" b="1">
                          <a:latin typeface="+mn-lt"/>
                          <a:ea typeface="Cambria"/>
                          <a:cs typeface="Times New Roman"/>
                        </a:rPr>
                        <a:t>directions</a:t>
                      </a:r>
                      <a:r>
                        <a:rPr lang="en-US" sz="1600">
                          <a:latin typeface="+mn-lt"/>
                          <a:ea typeface="Cambria"/>
                          <a:cs typeface="Times New Roman"/>
                        </a:rPr>
                        <a:t> within a city</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600">
                          <a:latin typeface="+mn-lt"/>
                          <a:ea typeface="Cambria"/>
                          <a:cs typeface="Times New Roman"/>
                        </a:rPr>
                        <a:t>Commands (interpretive</a:t>
                      </a:r>
                      <a:r>
                        <a:rPr lang="en-US" sz="1600" baseline="0">
                          <a:latin typeface="+mn-lt"/>
                          <a:ea typeface="Cambria"/>
                          <a:cs typeface="Times New Roman"/>
                        </a:rPr>
                        <a:t>)</a:t>
                      </a:r>
                    </a:p>
                    <a:p>
                      <a:pPr marL="0" marR="0">
                        <a:spcBef>
                          <a:spcPts val="0"/>
                        </a:spcBef>
                        <a:spcAft>
                          <a:spcPts val="0"/>
                        </a:spcAft>
                      </a:pPr>
                      <a:r>
                        <a:rPr lang="en-US" sz="1600" baseline="0">
                          <a:latin typeface="+mn-lt"/>
                          <a:ea typeface="Cambria"/>
                          <a:cs typeface="Times New Roman"/>
                        </a:rPr>
                        <a:t>Concept of “to the”</a:t>
                      </a:r>
                      <a:endParaRPr lang="en-US" sz="1600">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6794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a:latin typeface="+mn-lt"/>
                          <a:ea typeface="Cambria"/>
                          <a:cs typeface="Times New Roman"/>
                        </a:rPr>
                        <a:t>Describe</a:t>
                      </a:r>
                      <a:r>
                        <a:rPr lang="en-US" sz="1600">
                          <a:latin typeface="+mn-lt"/>
                          <a:ea typeface="Cambria"/>
                          <a:cs typeface="Times New Roman"/>
                        </a:rPr>
                        <a:t> places in a city and what I</a:t>
                      </a:r>
                      <a:r>
                        <a:rPr lang="en-US" sz="1600" baseline="0">
                          <a:latin typeface="+mn-lt"/>
                          <a:ea typeface="Cambria"/>
                          <a:cs typeface="Times New Roman"/>
                        </a:rPr>
                        <a:t> do there</a:t>
                      </a:r>
                      <a:endParaRPr lang="en-US" sz="1600">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t>Adjective agreement and</a:t>
                      </a:r>
                      <a:r>
                        <a:rPr lang="en-US" sz="1600" baseline="0" dirty="0"/>
                        <a:t> position, Present tense</a:t>
                      </a:r>
                      <a:endParaRPr lang="en-US" sz="1600"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640080">
                <a:tc>
                  <a:txBody>
                    <a:bodyPr/>
                    <a:lstStyle/>
                    <a:p>
                      <a:pPr marL="0" marR="0">
                        <a:spcBef>
                          <a:spcPts val="0"/>
                        </a:spcBef>
                        <a:spcAft>
                          <a:spcPts val="0"/>
                        </a:spcAft>
                      </a:pPr>
                      <a:r>
                        <a:rPr lang="en-US" sz="1600" b="1">
                          <a:latin typeface="+mn-lt"/>
                          <a:ea typeface="Cambria"/>
                          <a:cs typeface="Times New Roman"/>
                        </a:rPr>
                        <a:t>Identify</a:t>
                      </a:r>
                      <a:r>
                        <a:rPr lang="en-US" sz="1600" baseline="0">
                          <a:latin typeface="+mn-lt"/>
                          <a:ea typeface="Cambria"/>
                          <a:cs typeface="Times New Roman"/>
                        </a:rPr>
                        <a:t> traits associated with cities in urban, suburban and rural settings</a:t>
                      </a:r>
                      <a:endParaRPr lang="en-US" sz="1600">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a:latin typeface="+mn-lt"/>
                          <a:ea typeface="Cambria"/>
                          <a:cs typeface="Times New Roman"/>
                        </a:rPr>
                        <a:t>Express</a:t>
                      </a:r>
                      <a:r>
                        <a:rPr lang="en-US" sz="1600" b="1" baseline="0">
                          <a:latin typeface="+mn-lt"/>
                          <a:ea typeface="Cambria"/>
                          <a:cs typeface="Times New Roman"/>
                        </a:rPr>
                        <a:t> </a:t>
                      </a:r>
                      <a:r>
                        <a:rPr lang="en-US" sz="1600" b="1">
                          <a:latin typeface="+mn-lt"/>
                          <a:ea typeface="Cambria"/>
                          <a:cs typeface="Times New Roman"/>
                        </a:rPr>
                        <a:t>preferences with reasons</a:t>
                      </a:r>
                      <a:r>
                        <a:rPr lang="en-US" sz="1600">
                          <a:latin typeface="+mn-lt"/>
                          <a:ea typeface="Cambria"/>
                          <a:cs typeface="Times New Roman"/>
                        </a:rPr>
                        <a:t> about what cities to visit, where to live</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t>I prefer….because</a:t>
                      </a:r>
                    </a:p>
                    <a:p>
                      <a:r>
                        <a:rPr lang="en-US" sz="1600" dirty="0"/>
                        <a:t>I</a:t>
                      </a:r>
                      <a:r>
                        <a:rPr lang="en-US" sz="1600" baseline="0" dirty="0"/>
                        <a:t> think….</a:t>
                      </a:r>
                      <a:endParaRPr lang="en-US" sz="1600"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tcPr>
                </a:tc>
              </a:tr>
              <a:tr h="640080">
                <a:tc>
                  <a:txBody>
                    <a:bodyPr/>
                    <a:lstStyle/>
                    <a:p>
                      <a:pPr marL="0" marR="0">
                        <a:spcBef>
                          <a:spcPts val="0"/>
                        </a:spcBef>
                        <a:spcAft>
                          <a:spcPts val="0"/>
                        </a:spcAft>
                      </a:pPr>
                      <a:r>
                        <a:rPr lang="en-US" sz="1600" b="1">
                          <a:latin typeface="+mn-lt"/>
                          <a:ea typeface="Cambria"/>
                          <a:cs typeface="Times New Roman"/>
                        </a:rPr>
                        <a:t>Make comparisons</a:t>
                      </a:r>
                      <a:r>
                        <a:rPr lang="en-US" sz="1600">
                          <a:latin typeface="+mn-lt"/>
                          <a:ea typeface="Cambria"/>
                          <a:cs typeface="Times New Roman"/>
                        </a:rPr>
                        <a:t> between cities in the US and cities in France</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t>Comparatives</a:t>
                      </a:r>
                      <a:r>
                        <a:rPr lang="en-US" sz="1600" baseline="0" dirty="0"/>
                        <a:t> – less, more as</a:t>
                      </a:r>
                      <a:endParaRPr lang="en-US" sz="1600"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40080">
                <a:tc>
                  <a:txBody>
                    <a:bodyPr/>
                    <a:lstStyle/>
                    <a:p>
                      <a:pPr marL="0" marR="0">
                        <a:spcBef>
                          <a:spcPts val="0"/>
                        </a:spcBef>
                        <a:spcAft>
                          <a:spcPts val="0"/>
                        </a:spcAft>
                      </a:pPr>
                      <a:r>
                        <a:rPr lang="en-US" sz="1600" b="1">
                          <a:latin typeface="+mn-lt"/>
                          <a:ea typeface="Cambria"/>
                          <a:cs typeface="Times New Roman"/>
                        </a:rPr>
                        <a:t>Promote</a:t>
                      </a:r>
                      <a:r>
                        <a:rPr lang="en-US" sz="1600">
                          <a:latin typeface="+mn-lt"/>
                          <a:ea typeface="Cambria"/>
                          <a:cs typeface="Times New Roman"/>
                        </a:rPr>
                        <a:t> “my” city as the ideal place to live</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t>Commands,</a:t>
                      </a:r>
                      <a:r>
                        <a:rPr lang="en-US" sz="1600" baseline="0" dirty="0"/>
                        <a:t> </a:t>
                      </a:r>
                    </a:p>
                    <a:p>
                      <a:r>
                        <a:rPr lang="en-US" sz="1600" baseline="0" dirty="0"/>
                        <a:t>You can, you should, you have to</a:t>
                      </a:r>
                      <a:endParaRPr lang="en-US" sz="1600"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4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5" name="Footer Placeholder 4"/>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49656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ACTFL Performance Domains</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4" name="Table 3"/>
          <p:cNvGraphicFramePr>
            <a:graphicFrameLocks noGrp="1"/>
          </p:cNvGraphicFramePr>
          <p:nvPr>
            <p:extLst/>
          </p:nvPr>
        </p:nvGraphicFramePr>
        <p:xfrm>
          <a:off x="609600" y="1548645"/>
          <a:ext cx="8153400" cy="5064879"/>
        </p:xfrm>
        <a:graphic>
          <a:graphicData uri="http://schemas.openxmlformats.org/drawingml/2006/table">
            <a:tbl>
              <a:tblPr firstRow="1" bandRow="1">
                <a:tableStyleId>{5C22544A-7EE6-4342-B048-85BDC9FD1C3A}</a:tableStyleId>
              </a:tblPr>
              <a:tblGrid>
                <a:gridCol w="1242950"/>
                <a:gridCol w="3360717"/>
                <a:gridCol w="3549733"/>
              </a:tblGrid>
              <a:tr h="401439">
                <a:tc>
                  <a:txBody>
                    <a:bodyPr/>
                    <a:lstStyle/>
                    <a:p>
                      <a:pPr marL="0" marR="0" algn="ctr">
                        <a:lnSpc>
                          <a:spcPct val="115000"/>
                        </a:lnSpc>
                        <a:spcBef>
                          <a:spcPts val="0"/>
                        </a:spcBef>
                        <a:spcAft>
                          <a:spcPts val="0"/>
                        </a:spcAft>
                      </a:pPr>
                      <a:r>
                        <a:rPr lang="en-US" sz="2000">
                          <a:effectLst/>
                          <a:latin typeface="+mj-lt"/>
                          <a:ea typeface="Times New Roman" charset="0"/>
                          <a:cs typeface="Times New Roman" charset="0"/>
                        </a:rPr>
                        <a:t>Domain</a:t>
                      </a:r>
                      <a:endParaRPr lang="en-US" sz="2000">
                        <a:effectLst/>
                        <a:latin typeface="+mj-lt"/>
                        <a:ea typeface="Calibri" charset="0"/>
                        <a:cs typeface="Times New Roman" charset="0"/>
                      </a:endParaRPr>
                    </a:p>
                  </a:txBody>
                  <a:tcPr marL="68580" marR="68580" marT="0" marB="0"/>
                </a:tc>
                <a:tc>
                  <a:txBody>
                    <a:bodyPr/>
                    <a:lstStyle/>
                    <a:p>
                      <a:pPr marL="0" marR="0" algn="ctr">
                        <a:lnSpc>
                          <a:spcPct val="115000"/>
                        </a:lnSpc>
                        <a:spcBef>
                          <a:spcPts val="0"/>
                        </a:spcBef>
                        <a:spcAft>
                          <a:spcPts val="0"/>
                        </a:spcAft>
                      </a:pPr>
                      <a:r>
                        <a:rPr lang="en-US" sz="2000">
                          <a:effectLst/>
                          <a:latin typeface="+mj-lt"/>
                          <a:ea typeface="Times New Roman" charset="0"/>
                          <a:cs typeface="Times New Roman" charset="0"/>
                        </a:rPr>
                        <a:t>Parameters of Performance</a:t>
                      </a:r>
                      <a:endParaRPr lang="en-US" sz="2000">
                        <a:effectLst/>
                        <a:latin typeface="+mj-lt"/>
                        <a:ea typeface="Calibri" charset="0"/>
                        <a:cs typeface="Times New Roman" charset="0"/>
                      </a:endParaRPr>
                    </a:p>
                  </a:txBody>
                  <a:tcPr marL="68580" marR="68580" marT="0" marB="0"/>
                </a:tc>
                <a:tc>
                  <a:txBody>
                    <a:bodyPr/>
                    <a:lstStyle/>
                    <a:p>
                      <a:pPr marL="0" marR="0" algn="ctr">
                        <a:lnSpc>
                          <a:spcPct val="115000"/>
                        </a:lnSpc>
                        <a:spcBef>
                          <a:spcPts val="0"/>
                        </a:spcBef>
                        <a:spcAft>
                          <a:spcPts val="0"/>
                        </a:spcAft>
                      </a:pPr>
                      <a:r>
                        <a:rPr lang="en-US" sz="2000">
                          <a:effectLst/>
                          <a:latin typeface="+mj-lt"/>
                          <a:ea typeface="Times New Roman" charset="0"/>
                          <a:cs typeface="Times New Roman" charset="0"/>
                        </a:rPr>
                        <a:t>Examples</a:t>
                      </a:r>
                      <a:endParaRPr lang="en-US" sz="2000">
                        <a:effectLst/>
                        <a:latin typeface="+mj-lt"/>
                        <a:ea typeface="Calibri" charset="0"/>
                        <a:cs typeface="Times New Roman" charset="0"/>
                      </a:endParaRPr>
                    </a:p>
                  </a:txBody>
                  <a:tcPr marL="68580" marR="68580" marT="0" marB="0"/>
                </a:tc>
              </a:tr>
              <a:tr h="1365991">
                <a:tc>
                  <a:txBody>
                    <a:bodyPr/>
                    <a:lstStyle/>
                    <a:p>
                      <a:pPr marL="0" marR="0">
                        <a:lnSpc>
                          <a:spcPct val="100000"/>
                        </a:lnSpc>
                        <a:spcBef>
                          <a:spcPts val="0"/>
                        </a:spcBef>
                        <a:spcAft>
                          <a:spcPts val="0"/>
                        </a:spcAft>
                      </a:pPr>
                      <a:r>
                        <a:rPr lang="en-US" sz="1800">
                          <a:effectLst/>
                          <a:latin typeface="+mj-lt"/>
                          <a:ea typeface="Times New Roman" charset="0"/>
                          <a:cs typeface="Times New Roman" charset="0"/>
                        </a:rPr>
                        <a:t>Functions</a:t>
                      </a:r>
                      <a:endParaRPr lang="en-US" sz="1800">
                        <a:effectLst/>
                        <a:latin typeface="+mj-lt"/>
                        <a:ea typeface="Calibri" charset="0"/>
                        <a:cs typeface="Times New Roman" charset="0"/>
                      </a:endParaRPr>
                    </a:p>
                  </a:txBody>
                  <a:tcPr marL="68580" marR="68580" marT="0" marB="0" anchor="ctr"/>
                </a:tc>
                <a:tc>
                  <a:txBody>
                    <a:bodyPr/>
                    <a:lstStyle/>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What types of communication can the learner understand and use?</a:t>
                      </a:r>
                      <a:endParaRPr lang="en-US" sz="1800">
                        <a:effectLst/>
                        <a:latin typeface="+mj-lt"/>
                        <a:ea typeface="Calibri" charset="0"/>
                        <a:cs typeface="Times New Roman" charset="0"/>
                      </a:endParaRPr>
                    </a:p>
                  </a:txBody>
                  <a:tcPr marL="68580" marR="68580" marT="0" marB="0"/>
                </a:tc>
                <a:tc>
                  <a:txBody>
                    <a:bodyPr/>
                    <a:lstStyle/>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Ask and answer questions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Describe a person, place, thing</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Express likes, dislikes with reasons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Tell a story with detailed descriptions</a:t>
                      </a:r>
                      <a:endParaRPr lang="en-US" sz="1800">
                        <a:effectLst/>
                        <a:latin typeface="+mj-lt"/>
                        <a:ea typeface="Calibri" charset="0"/>
                        <a:cs typeface="Times New Roman" charset="0"/>
                      </a:endParaRPr>
                    </a:p>
                  </a:txBody>
                  <a:tcPr marL="68580" marR="68580" marT="0" marB="0"/>
                </a:tc>
              </a:tr>
              <a:tr h="1593656">
                <a:tc>
                  <a:txBody>
                    <a:bodyPr/>
                    <a:lstStyle/>
                    <a:p>
                      <a:pPr marL="0" marR="0">
                        <a:lnSpc>
                          <a:spcPct val="100000"/>
                        </a:lnSpc>
                        <a:spcBef>
                          <a:spcPts val="0"/>
                        </a:spcBef>
                        <a:spcAft>
                          <a:spcPts val="0"/>
                        </a:spcAft>
                      </a:pPr>
                      <a:r>
                        <a:rPr lang="en-US" sz="1800">
                          <a:effectLst/>
                          <a:latin typeface="+mj-lt"/>
                          <a:ea typeface="Times New Roman" charset="0"/>
                          <a:cs typeface="Times New Roman" charset="0"/>
                        </a:rPr>
                        <a:t>Contexts and Content</a:t>
                      </a:r>
                      <a:endParaRPr lang="en-US" sz="1800">
                        <a:effectLst/>
                        <a:latin typeface="+mj-lt"/>
                        <a:ea typeface="Calibri" charset="0"/>
                        <a:cs typeface="Times New Roman" charset="0"/>
                      </a:endParaRPr>
                    </a:p>
                  </a:txBody>
                  <a:tcPr marL="68580" marR="68580" marT="0" marB="0" anchor="ctr"/>
                </a:tc>
                <a:tc>
                  <a:txBody>
                    <a:bodyPr/>
                    <a:lstStyle/>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What are the contexts (situations) in which the learner can communicate?</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What are the topics that the learner can understand and discuss?</a:t>
                      </a:r>
                      <a:endParaRPr lang="en-US" sz="1800">
                        <a:effectLst/>
                        <a:latin typeface="+mj-lt"/>
                        <a:ea typeface="Calibri" charset="0"/>
                        <a:cs typeface="Times New Roman" charset="0"/>
                      </a:endParaRPr>
                    </a:p>
                  </a:txBody>
                  <a:tcPr marL="68580" marR="68580" marT="0" marB="0"/>
                </a:tc>
                <a:tc>
                  <a:txBody>
                    <a:bodyPr/>
                    <a:lstStyle/>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Oneself </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Family</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Community</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Interests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Professions-</a:t>
                      </a:r>
                      <a:r>
                        <a:rPr lang="en-US" sz="1800" baseline="0">
                          <a:effectLst/>
                          <a:latin typeface="+mj-lt"/>
                          <a:ea typeface="Times New Roman" charset="0"/>
                          <a:cs typeface="Times New Roman" charset="0"/>
                        </a:rPr>
                        <a:t> occupational needs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Global issues</a:t>
                      </a:r>
                      <a:endParaRPr lang="en-US" sz="1800">
                        <a:effectLst/>
                        <a:latin typeface="+mj-lt"/>
                        <a:ea typeface="Calibri" charset="0"/>
                        <a:cs typeface="Times New Roman" charset="0"/>
                      </a:endParaRPr>
                    </a:p>
                  </a:txBody>
                  <a:tcPr marL="68580" marR="68580" marT="0" marB="0"/>
                </a:tc>
              </a:tr>
              <a:tr h="1365991">
                <a:tc>
                  <a:txBody>
                    <a:bodyPr/>
                    <a:lstStyle/>
                    <a:p>
                      <a:pPr marL="0" marR="0">
                        <a:lnSpc>
                          <a:spcPct val="100000"/>
                        </a:lnSpc>
                        <a:spcBef>
                          <a:spcPts val="0"/>
                        </a:spcBef>
                        <a:spcAft>
                          <a:spcPts val="0"/>
                        </a:spcAft>
                      </a:pPr>
                      <a:r>
                        <a:rPr lang="en-US" sz="1800">
                          <a:effectLst/>
                          <a:latin typeface="+mj-lt"/>
                          <a:ea typeface="Times New Roman" charset="0"/>
                          <a:cs typeface="Times New Roman" charset="0"/>
                        </a:rPr>
                        <a:t>Text Type</a:t>
                      </a:r>
                      <a:endParaRPr lang="en-US" sz="1800">
                        <a:effectLst/>
                        <a:latin typeface="+mj-lt"/>
                        <a:ea typeface="Calibri" charset="0"/>
                        <a:cs typeface="Times New Roman" charset="0"/>
                      </a:endParaRPr>
                    </a:p>
                  </a:txBody>
                  <a:tcPr marL="68580" marR="68580" marT="0" marB="0" anchor="ctr"/>
                </a:tc>
                <a:tc>
                  <a:txBody>
                    <a:bodyPr/>
                    <a:lstStyle/>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What types of texts can the learner understand and produce in order to be a novice, intermediate, or advanced communicator?</a:t>
                      </a:r>
                      <a:endParaRPr lang="en-US" sz="1800">
                        <a:effectLst/>
                        <a:latin typeface="+mj-lt"/>
                        <a:ea typeface="Calibri" charset="0"/>
                        <a:cs typeface="Times New Roman" charset="0"/>
                      </a:endParaRPr>
                    </a:p>
                  </a:txBody>
                  <a:tcPr marL="68580" marR="68580" marT="0" marB="0"/>
                </a:tc>
                <a:tc>
                  <a:txBody>
                    <a:bodyPr/>
                    <a:lstStyle/>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Words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Phrases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Sentences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Questions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Strings of sentences</a:t>
                      </a:r>
                      <a:endParaRPr lang="en-US" sz="1800">
                        <a:effectLst/>
                        <a:latin typeface="+mj-lt"/>
                        <a:ea typeface="Calibri" charset="0"/>
                        <a:cs typeface="Times New Roman" charset="0"/>
                      </a:endParaRPr>
                    </a:p>
                    <a:p>
                      <a:pPr marL="194310" marR="0" indent="-194310">
                        <a:lnSpc>
                          <a:spcPct val="100000"/>
                        </a:lnSpc>
                        <a:spcBef>
                          <a:spcPts val="0"/>
                        </a:spcBef>
                        <a:spcAft>
                          <a:spcPts val="0"/>
                        </a:spcAft>
                        <a:buFont typeface="Arial" charset="0"/>
                        <a:buChar char="•"/>
                      </a:pPr>
                      <a:r>
                        <a:rPr lang="en-US" sz="1800">
                          <a:effectLst/>
                          <a:latin typeface="+mj-lt"/>
                          <a:ea typeface="Times New Roman" charset="0"/>
                          <a:cs typeface="Times New Roman" charset="0"/>
                        </a:rPr>
                        <a:t>Paragraphs</a:t>
                      </a:r>
                      <a:endParaRPr lang="en-US" sz="1800">
                        <a:effectLst/>
                        <a:latin typeface="+mj-lt"/>
                        <a:ea typeface="Calibri" charset="0"/>
                        <a:cs typeface="Times New Roman" charset="0"/>
                      </a:endParaRPr>
                    </a:p>
                  </a:txBody>
                  <a:tcPr marL="68580" marR="68580" marT="0" marB="0"/>
                </a:tc>
              </a:tr>
            </a:tbl>
          </a:graphicData>
        </a:graphic>
      </p:graphicFrame>
    </p:spTree>
    <p:extLst>
      <p:ext uri="{BB962C8B-B14F-4D97-AF65-F5344CB8AC3E}">
        <p14:creationId xmlns:p14="http://schemas.microsoft.com/office/powerpoint/2010/main" val="210240857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p:cNvSpPr>
            <a:spLocks noGrp="1"/>
          </p:cNvSpPr>
          <p:nvPr>
            <p:ph type="ftr" sz="quarter" idx="11"/>
          </p:nvPr>
        </p:nvSpPr>
        <p:spPr/>
        <p:txBody>
          <a:bodyPr/>
          <a:lstStyle/>
          <a:p>
            <a:r>
              <a:rPr lang="en-US"/>
              <a:t>Laura Terrill</a:t>
            </a:r>
          </a:p>
        </p:txBody>
      </p:sp>
      <p:grpSp>
        <p:nvGrpSpPr>
          <p:cNvPr id="2" name="Group 13"/>
          <p:cNvGrpSpPr/>
          <p:nvPr/>
        </p:nvGrpSpPr>
        <p:grpSpPr>
          <a:xfrm>
            <a:off x="260179" y="1567352"/>
            <a:ext cx="8502821" cy="4247315"/>
            <a:chOff x="260179" y="1488037"/>
            <a:chExt cx="8502821" cy="4247315"/>
          </a:xfrm>
        </p:grpSpPr>
        <p:pic>
          <p:nvPicPr>
            <p:cNvPr id="12" name="Picture 11" descr="images.jpeg"/>
            <p:cNvPicPr>
              <a:picLocks noChangeAspect="1"/>
            </p:cNvPicPr>
            <p:nvPr/>
          </p:nvPicPr>
          <p:blipFill>
            <a:blip r:embed="rId3"/>
            <a:stretch>
              <a:fillRect/>
            </a:stretch>
          </p:blipFill>
          <p:spPr>
            <a:xfrm>
              <a:off x="260179" y="3233452"/>
              <a:ext cx="3251200" cy="2501900"/>
            </a:xfrm>
            <a:prstGeom prst="rect">
              <a:avLst/>
            </a:prstGeom>
          </p:spPr>
        </p:pic>
        <p:sp>
          <p:nvSpPr>
            <p:cNvPr id="13" name="Cloud Callout 12"/>
            <p:cNvSpPr/>
            <p:nvPr/>
          </p:nvSpPr>
          <p:spPr>
            <a:xfrm>
              <a:off x="4368800" y="1488037"/>
              <a:ext cx="4394200" cy="1353312"/>
            </a:xfrm>
            <a:prstGeom prst="cloudCallout">
              <a:avLst>
                <a:gd name="adj1" fmla="val -93589"/>
                <a:gd name="adj2" fmla="val 186067"/>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a:t>Hear the conversation you want students to have. Do not teach the conversation. </a:t>
              </a:r>
            </a:p>
          </p:txBody>
        </p:sp>
      </p:grpSp>
      <p:sp>
        <p:nvSpPr>
          <p:cNvPr id="11" name="Title 10"/>
          <p:cNvSpPr>
            <a:spLocks noGrp="1"/>
          </p:cNvSpPr>
          <p:nvPr>
            <p:ph type="title"/>
          </p:nvPr>
        </p:nvSpPr>
        <p:spPr/>
        <p:txBody>
          <a:bodyPr>
            <a:normAutofit fontScale="90000"/>
          </a:bodyPr>
          <a:lstStyle/>
          <a:p>
            <a:r>
              <a:rPr lang="en-US"/>
              <a:t>Learning Target – Name places that are found in and near cities</a:t>
            </a:r>
          </a:p>
        </p:txBody>
      </p:sp>
      <p:sp>
        <p:nvSpPr>
          <p:cNvPr id="15" name="TextBox 14"/>
          <p:cNvSpPr txBox="1"/>
          <p:nvPr/>
        </p:nvSpPr>
        <p:spPr>
          <a:xfrm>
            <a:off x="4699000" y="2971800"/>
            <a:ext cx="4394200" cy="3693319"/>
          </a:xfrm>
          <a:prstGeom prst="rect">
            <a:avLst/>
          </a:prstGeom>
          <a:noFill/>
        </p:spPr>
        <p:txBody>
          <a:bodyPr wrap="square" rtlCol="0">
            <a:spAutoFit/>
          </a:bodyPr>
          <a:lstStyle/>
          <a:p>
            <a:pPr marL="182880" indent="-182880">
              <a:buFont typeface="Courier New"/>
              <a:buChar char="o"/>
            </a:pPr>
            <a:r>
              <a:rPr lang="en-US"/>
              <a:t>Do you want to go to Angers?</a:t>
            </a:r>
          </a:p>
          <a:p>
            <a:pPr marL="182880" indent="-182880">
              <a:buFont typeface="Courier New"/>
              <a:buChar char="o"/>
            </a:pPr>
            <a:r>
              <a:rPr lang="en-US"/>
              <a:t>Angers? I don’t know. I like to go to the beach. Is there a beach?</a:t>
            </a:r>
          </a:p>
          <a:p>
            <a:pPr marL="182880" indent="-182880">
              <a:buFont typeface="Courier New"/>
              <a:buChar char="o"/>
            </a:pPr>
            <a:r>
              <a:rPr lang="en-US"/>
              <a:t>No, but there is a great castle and the beach is close to Angers.</a:t>
            </a:r>
          </a:p>
          <a:p>
            <a:pPr marL="182880" indent="-182880">
              <a:buFont typeface="Courier New"/>
              <a:buChar char="o"/>
            </a:pPr>
            <a:r>
              <a:rPr lang="en-US"/>
              <a:t>I prefer a town close to the beach. What about La Baule?</a:t>
            </a:r>
          </a:p>
          <a:p>
            <a:pPr marL="182880" indent="-182880">
              <a:buFont typeface="Courier New"/>
              <a:buChar char="o"/>
            </a:pPr>
            <a:r>
              <a:rPr lang="en-US"/>
              <a:t>Maybe, are there museums and good restaurants? </a:t>
            </a:r>
          </a:p>
          <a:p>
            <a:pPr marL="182880" indent="-182880">
              <a:buFont typeface="Courier New"/>
              <a:buChar char="o"/>
            </a:pPr>
            <a:r>
              <a:rPr lang="en-US"/>
              <a:t>Of course. </a:t>
            </a:r>
          </a:p>
          <a:p>
            <a:pPr marL="182880" indent="-182880">
              <a:buFont typeface="Courier New"/>
              <a:buChar char="o"/>
            </a:pPr>
            <a:r>
              <a:rPr lang="en-US"/>
              <a:t>OK, what about 3 days in La Baule and 3 in Angers.</a:t>
            </a:r>
          </a:p>
          <a:p>
            <a:pPr marL="182880" indent="-182880">
              <a:buFont typeface="Courier New"/>
              <a:buChar char="o"/>
            </a:pPr>
            <a:r>
              <a:rPr lang="en-US"/>
              <a:t>Great idea. Let’s go.</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Vocabulary: </a:t>
            </a:r>
            <a:r>
              <a:rPr lang="en-US" sz="3111">
                <a:solidFill>
                  <a:srgbClr val="FF0000"/>
                </a:solidFill>
              </a:rPr>
              <a:t>Imagine the conversation……</a:t>
            </a:r>
          </a:p>
        </p:txBody>
      </p:sp>
      <p:graphicFrame>
        <p:nvGraphicFramePr>
          <p:cNvPr id="6" name="Table 5"/>
          <p:cNvGraphicFramePr>
            <a:graphicFrameLocks noGrp="1"/>
          </p:cNvGraphicFramePr>
          <p:nvPr>
            <p:extLst>
              <p:ext uri="{D42A27DB-BD31-4B8C-83A1-F6EECF244321}">
                <p14:modId xmlns:p14="http://schemas.microsoft.com/office/powerpoint/2010/main" val="1806429187"/>
              </p:ext>
            </p:extLst>
          </p:nvPr>
        </p:nvGraphicFramePr>
        <p:xfrm>
          <a:off x="609600" y="1837475"/>
          <a:ext cx="8153400" cy="4389120"/>
        </p:xfrm>
        <a:graphic>
          <a:graphicData uri="http://schemas.openxmlformats.org/drawingml/2006/table">
            <a:tbl>
              <a:tblPr firstRow="1" bandRow="1">
                <a:tableStyleId>{BC89EF96-8CEA-46FF-86C4-4CE0E7609802}</a:tableStyleId>
              </a:tblPr>
              <a:tblGrid>
                <a:gridCol w="4076700"/>
                <a:gridCol w="4076700"/>
              </a:tblGrid>
              <a:tr h="359958">
                <a:tc gridSpan="2">
                  <a:txBody>
                    <a:bodyPr/>
                    <a:lstStyle/>
                    <a:p>
                      <a:pPr algn="ctr"/>
                      <a:endParaRPr lang="en-US" b="0"/>
                    </a:p>
                  </a:txBody>
                  <a:tcPr/>
                </a:tc>
                <a:tc hMerge="1">
                  <a:txBody>
                    <a:bodyPr/>
                    <a:lstStyle/>
                    <a:p>
                      <a:endParaRPr lang="en-US"/>
                    </a:p>
                  </a:txBody>
                  <a:tcPr/>
                </a:tc>
              </a:tr>
              <a:tr h="35995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a:latin typeface="+mn-lt"/>
                          <a:ea typeface="Cambria"/>
                          <a:cs typeface="Cambria"/>
                        </a:rPr>
                        <a:t>Describe</a:t>
                      </a:r>
                      <a:r>
                        <a:rPr lang="en-US" sz="1800" b="1" baseline="0">
                          <a:latin typeface="+mn-lt"/>
                          <a:ea typeface="Cambria"/>
                          <a:cs typeface="Cambria"/>
                        </a:rPr>
                        <a:t> </a:t>
                      </a:r>
                      <a:r>
                        <a:rPr lang="en-US" sz="1800" b="0" baseline="0">
                          <a:latin typeface="+mn-lt"/>
                          <a:ea typeface="Cambria"/>
                          <a:cs typeface="Cambria"/>
                        </a:rPr>
                        <a:t>a city</a:t>
                      </a:r>
                      <a:endParaRPr lang="en-US" sz="1800">
                        <a:latin typeface="+mn-lt"/>
                        <a:ea typeface="Cambria"/>
                        <a:cs typeface="Cambria"/>
                      </a:endParaRPr>
                    </a:p>
                  </a:txBody>
                  <a:tcPr/>
                </a:tc>
                <a:tc hMerge="1">
                  <a:txBody>
                    <a:bodyPr/>
                    <a:lstStyle/>
                    <a:p>
                      <a:endParaRPr lang="en-US"/>
                    </a:p>
                  </a:txBody>
                  <a:tcPr/>
                </a:tc>
              </a:tr>
              <a:tr h="359958">
                <a:tc>
                  <a:txBody>
                    <a:bodyPr/>
                    <a:lstStyle/>
                    <a:p>
                      <a:r>
                        <a:rPr lang="en-US"/>
                        <a:t>Comment est la ville?</a:t>
                      </a:r>
                      <a:r>
                        <a:rPr lang="en-US" baseline="0"/>
                        <a:t> </a:t>
                      </a:r>
                      <a:endParaRPr lang="en-US"/>
                    </a:p>
                  </a:txBody>
                  <a:tcPr/>
                </a:tc>
                <a:tc>
                  <a:txBody>
                    <a:bodyPr/>
                    <a:lstStyle/>
                    <a:p>
                      <a:pPr algn="r"/>
                      <a:r>
                        <a:rPr lang="en-US"/>
                        <a:t>What is the (city)like?</a:t>
                      </a:r>
                    </a:p>
                  </a:txBody>
                  <a:tcPr/>
                </a:tc>
              </a:tr>
              <a:tr h="359958">
                <a:tc>
                  <a:txBody>
                    <a:bodyPr/>
                    <a:lstStyle/>
                    <a:p>
                      <a:r>
                        <a:rPr lang="en-US"/>
                        <a:t>Elle</a:t>
                      </a:r>
                      <a:r>
                        <a:rPr lang="en-US" baseline="0"/>
                        <a:t> est/ La ville est…</a:t>
                      </a:r>
                      <a:endParaRPr lang="en-US"/>
                    </a:p>
                  </a:txBody>
                  <a:tcPr/>
                </a:tc>
                <a:tc>
                  <a:txBody>
                    <a:bodyPr/>
                    <a:lstStyle/>
                    <a:p>
                      <a:pPr algn="r"/>
                      <a:r>
                        <a:rPr lang="en-US"/>
                        <a:t>It is….</a:t>
                      </a:r>
                    </a:p>
                  </a:txBody>
                  <a:tcPr/>
                </a:tc>
              </a:tr>
              <a:tr h="359958">
                <a:tc>
                  <a:txBody>
                    <a:bodyPr/>
                    <a:lstStyle/>
                    <a:p>
                      <a:r>
                        <a:rPr lang="en-US"/>
                        <a:t>Grande, petite, moyenne</a:t>
                      </a:r>
                    </a:p>
                  </a:txBody>
                  <a:tcPr/>
                </a:tc>
                <a:tc>
                  <a:txBody>
                    <a:bodyPr/>
                    <a:lstStyle/>
                    <a:p>
                      <a:pPr algn="r"/>
                      <a:r>
                        <a:rPr lang="en-US"/>
                        <a:t>Big, small,</a:t>
                      </a:r>
                      <a:r>
                        <a:rPr lang="en-US" baseline="0"/>
                        <a:t> medium sized</a:t>
                      </a:r>
                      <a:endParaRPr lang="en-US"/>
                    </a:p>
                  </a:txBody>
                  <a:tcPr/>
                </a:tc>
              </a:tr>
              <a:tr h="359958">
                <a:tc>
                  <a:txBody>
                    <a:bodyPr/>
                    <a:lstStyle/>
                    <a:p>
                      <a:r>
                        <a:rPr lang="en-US"/>
                        <a:t>Y a-t-il….</a:t>
                      </a:r>
                    </a:p>
                  </a:txBody>
                  <a:tcPr/>
                </a:tc>
                <a:tc>
                  <a:txBody>
                    <a:bodyPr/>
                    <a:lstStyle/>
                    <a:p>
                      <a:pPr algn="r"/>
                      <a:r>
                        <a:rPr lang="en-US"/>
                        <a:t>Is there….? Are there….?</a:t>
                      </a:r>
                    </a:p>
                  </a:txBody>
                  <a:tcPr/>
                </a:tc>
              </a:tr>
              <a:tr h="359958">
                <a:tc>
                  <a:txBody>
                    <a:bodyPr/>
                    <a:lstStyle/>
                    <a:p>
                      <a:r>
                        <a:rPr lang="en-US"/>
                        <a:t>Il</a:t>
                      </a:r>
                      <a:r>
                        <a:rPr lang="en-US" baseline="0"/>
                        <a:t> y a…. Il n’y a pas de….</a:t>
                      </a:r>
                      <a:endParaRPr lang="en-US"/>
                    </a:p>
                  </a:txBody>
                  <a:tcPr/>
                </a:tc>
                <a:tc>
                  <a:txBody>
                    <a:bodyPr/>
                    <a:lstStyle/>
                    <a:p>
                      <a:pPr algn="r"/>
                      <a:r>
                        <a:rPr lang="en-US"/>
                        <a:t>There is …./ There</a:t>
                      </a:r>
                      <a:r>
                        <a:rPr lang="en-US" baseline="0"/>
                        <a:t> isn’t….. </a:t>
                      </a:r>
                      <a:endParaRPr lang="en-US"/>
                    </a:p>
                  </a:txBody>
                  <a:tcPr/>
                </a:tc>
              </a:tr>
              <a:tr h="3599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a:latin typeface="+mn-lt"/>
                          <a:ea typeface="Cambria"/>
                          <a:cs typeface="Cambria"/>
                        </a:rPr>
                        <a:t>Il y a un fleuve.  Il</a:t>
                      </a:r>
                      <a:r>
                        <a:rPr lang="en-US" sz="1800" baseline="0">
                          <a:latin typeface="+mn-lt"/>
                          <a:ea typeface="Cambria"/>
                          <a:cs typeface="Cambria"/>
                        </a:rPr>
                        <a:t> n’y a pas de fleuve.</a:t>
                      </a:r>
                      <a:endParaRPr lang="en-US" sz="1800">
                        <a:latin typeface="+mn-lt"/>
                        <a:ea typeface="Cambria"/>
                        <a:cs typeface="Cambria"/>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a:latin typeface="+mn-lt"/>
                          <a:ea typeface="Cambria"/>
                          <a:cs typeface="Cambria"/>
                        </a:rPr>
                        <a:t>a</a:t>
                      </a:r>
                      <a:r>
                        <a:rPr lang="en-US" sz="1800" baseline="0">
                          <a:latin typeface="+mn-lt"/>
                          <a:ea typeface="Cambria"/>
                          <a:cs typeface="Cambria"/>
                        </a:rPr>
                        <a:t> river.</a:t>
                      </a:r>
                    </a:p>
                  </a:txBody>
                  <a:tcPr/>
                </a:tc>
              </a:tr>
              <a:tr h="359958">
                <a:tc>
                  <a:txBody>
                    <a:bodyPr/>
                    <a:lstStyle/>
                    <a:p>
                      <a:r>
                        <a:rPr lang="en-US"/>
                        <a:t>un</a:t>
                      </a:r>
                      <a:r>
                        <a:rPr lang="en-US" baseline="0"/>
                        <a:t> château, pas de château</a:t>
                      </a:r>
                      <a:endParaRPr lang="en-US"/>
                    </a:p>
                  </a:txBody>
                  <a:tcPr/>
                </a:tc>
                <a:tc>
                  <a:txBody>
                    <a:bodyPr/>
                    <a:lstStyle/>
                    <a:p>
                      <a:pPr algn="r"/>
                      <a:r>
                        <a:rPr lang="en-US"/>
                        <a:t>a</a:t>
                      </a:r>
                      <a:r>
                        <a:rPr lang="en-US" baseline="0"/>
                        <a:t> chateau.</a:t>
                      </a:r>
                      <a:endParaRPr lang="en-US"/>
                    </a:p>
                  </a:txBody>
                  <a:tcPr/>
                </a:tc>
              </a:tr>
              <a:tr h="359958">
                <a:tc>
                  <a:txBody>
                    <a:bodyPr/>
                    <a:lstStyle/>
                    <a:p>
                      <a:r>
                        <a:rPr lang="en-US"/>
                        <a:t>une</a:t>
                      </a:r>
                      <a:r>
                        <a:rPr lang="en-US" baseline="0"/>
                        <a:t> école, pas d’école</a:t>
                      </a:r>
                      <a:endParaRPr lang="en-US"/>
                    </a:p>
                  </a:txBody>
                  <a:tcPr/>
                </a:tc>
                <a:tc>
                  <a:txBody>
                    <a:bodyPr/>
                    <a:lstStyle/>
                    <a:p>
                      <a:pPr algn="r"/>
                      <a:r>
                        <a:rPr lang="en-US"/>
                        <a:t>school.</a:t>
                      </a:r>
                    </a:p>
                  </a:txBody>
                  <a:tcPr/>
                </a:tc>
              </a:tr>
              <a:tr h="359958">
                <a:tc>
                  <a:txBody>
                    <a:bodyPr/>
                    <a:lstStyle/>
                    <a:p>
                      <a:r>
                        <a:rPr lang="en-US"/>
                        <a:t>un</a:t>
                      </a:r>
                      <a:r>
                        <a:rPr lang="en-US" baseline="0"/>
                        <a:t> café, pas de café</a:t>
                      </a:r>
                      <a:endParaRPr lang="en-US"/>
                    </a:p>
                  </a:txBody>
                  <a:tcPr/>
                </a:tc>
                <a:tc>
                  <a:txBody>
                    <a:bodyPr/>
                    <a:lstStyle/>
                    <a:p>
                      <a:pPr algn="r"/>
                      <a:r>
                        <a:rPr lang="en-US"/>
                        <a:t>cafe. </a:t>
                      </a:r>
                    </a:p>
                  </a:txBody>
                  <a:tcPr/>
                </a:tc>
              </a:tr>
              <a:tr h="359958">
                <a:tc>
                  <a:txBody>
                    <a:bodyPr/>
                    <a:lstStyle/>
                    <a:p>
                      <a:r>
                        <a:rPr lang="en-US"/>
                        <a:t>un</a:t>
                      </a:r>
                      <a:r>
                        <a:rPr lang="en-US" baseline="0"/>
                        <a:t> restaurant, pas de restaurant</a:t>
                      </a:r>
                      <a:endParaRPr lang="en-US"/>
                    </a:p>
                  </a:txBody>
                  <a:tcPr/>
                </a:tc>
                <a:tc>
                  <a:txBody>
                    <a:bodyPr/>
                    <a:lstStyle/>
                    <a:p>
                      <a:pPr algn="r"/>
                      <a:r>
                        <a:rPr lang="en-US"/>
                        <a:t>restaurant.</a:t>
                      </a:r>
                    </a:p>
                  </a:txBody>
                  <a:tcPr/>
                </a:tc>
              </a:tr>
            </a:tbl>
          </a:graphicData>
        </a:graphic>
      </p:graphicFrame>
      <p:sp>
        <p:nvSpPr>
          <p:cNvPr id="7" name="Footer Placeholder 6"/>
          <p:cNvSpPr>
            <a:spLocks noGrp="1"/>
          </p:cNvSpPr>
          <p:nvPr>
            <p:ph type="ftr" sz="quarter" idx="11"/>
          </p:nvPr>
        </p:nvSpPr>
        <p:spPr/>
        <p:txBody>
          <a:bodyPr/>
          <a:lstStyle/>
          <a:p>
            <a:r>
              <a:rPr lang="en-US"/>
              <a:t>Laura Terrill</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Laura Terrill</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0" y="0"/>
            <a:ext cx="5477907" cy="6858000"/>
          </a:xfrm>
          <a:prstGeom prst="rect">
            <a:avLst/>
          </a:prstGeom>
        </p:spPr>
      </p:pic>
    </p:spTree>
    <p:extLst>
      <p:ext uri="{BB962C8B-B14F-4D97-AF65-F5344CB8AC3E}">
        <p14:creationId xmlns:p14="http://schemas.microsoft.com/office/powerpoint/2010/main" val="1593671854"/>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World-Readiness Standards</a:t>
            </a:r>
          </a:p>
        </p:txBody>
      </p:sp>
      <p:sp>
        <p:nvSpPr>
          <p:cNvPr id="4" name="Footer Placeholder 3"/>
          <p:cNvSpPr>
            <a:spLocks noGrp="1"/>
          </p:cNvSpPr>
          <p:nvPr>
            <p:ph type="ftr" sz="quarter" idx="11"/>
          </p:nvPr>
        </p:nvSpPr>
        <p:spPr/>
        <p:txBody>
          <a:bodyPr/>
          <a:lstStyle/>
          <a:p>
            <a:r>
              <a:rPr lang="en-US" smtClean="0"/>
              <a:t>Laura Terrill</a:t>
            </a:r>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73250"/>
            <a:ext cx="9144000" cy="4203541"/>
          </a:xfrm>
          <a:prstGeom prst="rect">
            <a:avLst/>
          </a:prstGeom>
        </p:spPr>
      </p:pic>
    </p:spTree>
    <p:extLst>
      <p:ext uri="{BB962C8B-B14F-4D97-AF65-F5344CB8AC3E}">
        <p14:creationId xmlns:p14="http://schemas.microsoft.com/office/powerpoint/2010/main" val="435952935"/>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Common Core</a:t>
            </a:r>
          </a:p>
        </p:txBody>
      </p:sp>
      <p:sp>
        <p:nvSpPr>
          <p:cNvPr id="4" name="Footer Placeholder 3"/>
          <p:cNvSpPr>
            <a:spLocks noGrp="1"/>
          </p:cNvSpPr>
          <p:nvPr>
            <p:ph type="ftr" sz="quarter" idx="11"/>
          </p:nvPr>
        </p:nvSpPr>
        <p:spPr/>
        <p:txBody>
          <a:bodyPr/>
          <a:lstStyle/>
          <a:p>
            <a:r>
              <a:rPr lang="en-US" smtClean="0"/>
              <a:t>Laura Terrill</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97100"/>
            <a:ext cx="9144000" cy="2458286"/>
          </a:xfrm>
          <a:prstGeom prst="rect">
            <a:avLst/>
          </a:prstGeom>
        </p:spPr>
      </p:pic>
    </p:spTree>
    <p:extLst>
      <p:ext uri="{BB962C8B-B14F-4D97-AF65-F5344CB8AC3E}">
        <p14:creationId xmlns:p14="http://schemas.microsoft.com/office/powerpoint/2010/main" val="1477346360"/>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3"/>
          <p:cNvSpPr>
            <a:spLocks noGrp="1"/>
          </p:cNvSpPr>
          <p:nvPr>
            <p:ph type="title"/>
          </p:nvPr>
        </p:nvSpPr>
        <p:spPr/>
        <p:txBody>
          <a:bodyPr>
            <a:normAutofit/>
          </a:bodyPr>
          <a:lstStyle/>
          <a:p>
            <a:pPr eaLnBrk="1" hangingPunct="1"/>
            <a:r>
              <a:rPr lang="en-US" sz="4000">
                <a:ea typeface="ＭＳ Ｐゴシック" pitchFamily="-109" charset="-128"/>
                <a:cs typeface="ＭＳ Ｐゴシック" pitchFamily="-109" charset="-128"/>
              </a:rPr>
              <a:t>Backward Design – Units and Lessons</a:t>
            </a:r>
          </a:p>
        </p:txBody>
      </p:sp>
      <p:graphicFrame>
        <p:nvGraphicFramePr>
          <p:cNvPr id="6" name="Content Placeholder 5"/>
          <p:cNvGraphicFramePr>
            <a:graphicFrameLocks noGrp="1"/>
          </p:cNvGraphicFramePr>
          <p:nvPr>
            <p:ph idx="4294967295"/>
          </p:nvPr>
        </p:nvGraphicFramePr>
        <p:xfrm>
          <a:off x="457200" y="17526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Footer Placeholder 6"/>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83956349"/>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a:t>Key Learning Activities/Formative Assessment</a:t>
            </a:r>
          </a:p>
        </p:txBody>
      </p:sp>
      <p:sp>
        <p:nvSpPr>
          <p:cNvPr id="4" name="Footer Placeholder 3"/>
          <p:cNvSpPr>
            <a:spLocks noGrp="1"/>
          </p:cNvSpPr>
          <p:nvPr>
            <p:ph type="ftr" sz="quarter" idx="11"/>
          </p:nvPr>
        </p:nvSpPr>
        <p:spPr/>
        <p:txBody>
          <a:bodyPr/>
          <a:lstStyle/>
          <a:p>
            <a:r>
              <a:rPr lang="en-US" smtClean="0"/>
              <a:t>Laura Terrill</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47850"/>
            <a:ext cx="9144000" cy="4168588"/>
          </a:xfrm>
          <a:prstGeom prst="rect">
            <a:avLst/>
          </a:prstGeom>
        </p:spPr>
      </p:pic>
    </p:spTree>
    <p:extLst>
      <p:ext uri="{BB962C8B-B14F-4D97-AF65-F5344CB8AC3E}">
        <p14:creationId xmlns:p14="http://schemas.microsoft.com/office/powerpoint/2010/main" val="259212219"/>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a:t>Resources / Technology Integration</a:t>
            </a:r>
          </a:p>
        </p:txBody>
      </p:sp>
      <p:sp>
        <p:nvSpPr>
          <p:cNvPr id="4" name="Footer Placeholder 3"/>
          <p:cNvSpPr>
            <a:spLocks noGrp="1"/>
          </p:cNvSpPr>
          <p:nvPr>
            <p:ph type="ftr" sz="quarter" idx="11"/>
          </p:nvPr>
        </p:nvSpPr>
        <p:spPr/>
        <p:txBody>
          <a:bodyPr/>
          <a:lstStyle/>
          <a:p>
            <a:r>
              <a:rPr lang="en-US" smtClean="0"/>
              <a:t>Laura Terrill</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01800"/>
            <a:ext cx="9144000" cy="3441959"/>
          </a:xfrm>
          <a:prstGeom prst="rect">
            <a:avLst/>
          </a:prstGeom>
        </p:spPr>
      </p:pic>
    </p:spTree>
    <p:extLst>
      <p:ext uri="{BB962C8B-B14F-4D97-AF65-F5344CB8AC3E}">
        <p14:creationId xmlns:p14="http://schemas.microsoft.com/office/powerpoint/2010/main" val="921358376"/>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What are the next steps? </a:t>
            </a:r>
          </a:p>
        </p:txBody>
      </p:sp>
      <p:sp>
        <p:nvSpPr>
          <p:cNvPr id="2" name="Footer Placeholder 1"/>
          <p:cNvSpPr>
            <a:spLocks noGrp="1"/>
          </p:cNvSpPr>
          <p:nvPr>
            <p:ph type="ftr" sz="quarter" idx="11"/>
          </p:nvPr>
        </p:nvSpPr>
        <p:spPr/>
        <p:txBody>
          <a:bodyPr/>
          <a:lstStyle/>
          <a:p>
            <a:r>
              <a:rPr lang="en-US"/>
              <a:t>Laura Terrill</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429" y="2362041"/>
            <a:ext cx="7859837" cy="2926080"/>
          </a:xfrm>
          <a:prstGeom prst="rect">
            <a:avLst/>
          </a:prstGeom>
        </p:spPr>
      </p:pic>
    </p:spTree>
    <p:extLst>
      <p:ext uri="{BB962C8B-B14F-4D97-AF65-F5344CB8AC3E}">
        <p14:creationId xmlns:p14="http://schemas.microsoft.com/office/powerpoint/2010/main" val="1462351989"/>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Are thematic units more work? </a:t>
            </a:r>
          </a:p>
        </p:txBody>
      </p:sp>
      <p:sp>
        <p:nvSpPr>
          <p:cNvPr id="3" name="Footer Placeholder 2"/>
          <p:cNvSpPr>
            <a:spLocks noGrp="1"/>
          </p:cNvSpPr>
          <p:nvPr>
            <p:ph type="ftr" sz="quarter" idx="11"/>
          </p:nvPr>
        </p:nvSpPr>
        <p:spPr/>
        <p:txBody>
          <a:bodyPr/>
          <a:lstStyle/>
          <a:p>
            <a:r>
              <a:rPr lang="en-US"/>
              <a:t>Laura Terrill</a:t>
            </a:r>
          </a:p>
        </p:txBody>
      </p:sp>
      <p:sp>
        <p:nvSpPr>
          <p:cNvPr id="4" name="Content Placeholder 3"/>
          <p:cNvSpPr>
            <a:spLocks noGrp="1"/>
          </p:cNvSpPr>
          <p:nvPr>
            <p:ph sz="quarter" idx="1"/>
          </p:nvPr>
        </p:nvSpPr>
        <p:spPr/>
        <p:txBody>
          <a:bodyPr>
            <a:normAutofit fontScale="92500"/>
          </a:bodyPr>
          <a:lstStyle/>
          <a:p>
            <a:pPr>
              <a:buNone/>
            </a:pPr>
            <a:r>
              <a:rPr lang="en-US"/>
              <a:t>YES, </a:t>
            </a:r>
            <a:r>
              <a:rPr lang="en-US">
                <a:solidFill>
                  <a:srgbClr val="FF0000"/>
                </a:solidFill>
              </a:rPr>
              <a:t>initially</a:t>
            </a:r>
            <a:r>
              <a:rPr lang="en-US"/>
              <a:t>.                </a:t>
            </a:r>
          </a:p>
          <a:p>
            <a:pPr>
              <a:buNone/>
            </a:pPr>
            <a:r>
              <a:rPr lang="en-US"/>
              <a:t>Consider the following:</a:t>
            </a:r>
          </a:p>
          <a:p>
            <a:pPr lvl="1">
              <a:buFont typeface="Wingdings" charset="2"/>
              <a:buChar char="ü"/>
            </a:pPr>
            <a:r>
              <a:rPr lang="en-US" dirty="0"/>
              <a:t>Pacing “time” issues are minimized, topics are developed more fully</a:t>
            </a:r>
          </a:p>
          <a:p>
            <a:pPr lvl="1">
              <a:buFont typeface="Wingdings" charset="2"/>
              <a:buChar char="ü"/>
            </a:pPr>
            <a:r>
              <a:rPr lang="en-US" dirty="0"/>
              <a:t>There is less need for review</a:t>
            </a:r>
          </a:p>
          <a:p>
            <a:pPr lvl="1">
              <a:buFont typeface="Wingdings" charset="2"/>
              <a:buChar char="ü"/>
            </a:pPr>
            <a:r>
              <a:rPr lang="en-US" dirty="0"/>
              <a:t>Grammar is truly recycled, no more 1 chapter treatment of a topic</a:t>
            </a:r>
          </a:p>
          <a:p>
            <a:pPr lvl="1">
              <a:buFont typeface="Wingdings" charset="2"/>
              <a:buChar char="ü"/>
            </a:pPr>
            <a:r>
              <a:rPr lang="en-US" dirty="0"/>
              <a:t>No need to redo curriculum every (7) years when new textbook is adopted, textbook is tool</a:t>
            </a:r>
          </a:p>
          <a:p>
            <a:pPr lvl="1">
              <a:buFont typeface="Wingdings" charset="2"/>
              <a:buChar char="ü"/>
            </a:pPr>
            <a:r>
              <a:rPr lang="en-US" dirty="0"/>
              <a:t>Focus truly shifts to what students can do with language</a:t>
            </a:r>
          </a:p>
          <a:p>
            <a:endParaRPr lang="en-US" dirty="0"/>
          </a:p>
          <a:p>
            <a:endParaRPr lang="en-US" dirty="0"/>
          </a:p>
        </p:txBody>
      </p:sp>
    </p:spTree>
    <p:extLst>
      <p:ext uri="{BB962C8B-B14F-4D97-AF65-F5344CB8AC3E}">
        <p14:creationId xmlns:p14="http://schemas.microsoft.com/office/powerpoint/2010/main" val="221127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ACTFL Performance Domains</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4" name="Table 3"/>
          <p:cNvGraphicFramePr>
            <a:graphicFrameLocks noGrp="1"/>
          </p:cNvGraphicFramePr>
          <p:nvPr>
            <p:extLst/>
          </p:nvPr>
        </p:nvGraphicFramePr>
        <p:xfrm>
          <a:off x="609600" y="1548645"/>
          <a:ext cx="8153400" cy="4677230"/>
        </p:xfrm>
        <a:graphic>
          <a:graphicData uri="http://schemas.openxmlformats.org/drawingml/2006/table">
            <a:tbl>
              <a:tblPr firstRow="1" bandRow="1">
                <a:tableStyleId>{5C22544A-7EE6-4342-B048-85BDC9FD1C3A}</a:tableStyleId>
              </a:tblPr>
              <a:tblGrid>
                <a:gridCol w="1884218"/>
                <a:gridCol w="2909455"/>
                <a:gridCol w="3359727"/>
              </a:tblGrid>
              <a:tr h="618794">
                <a:tc>
                  <a:txBody>
                    <a:bodyPr/>
                    <a:lstStyle/>
                    <a:p>
                      <a:pPr marL="0" marR="0" algn="ctr">
                        <a:lnSpc>
                          <a:spcPct val="100000"/>
                        </a:lnSpc>
                        <a:spcBef>
                          <a:spcPts val="0"/>
                        </a:spcBef>
                        <a:spcAft>
                          <a:spcPts val="0"/>
                        </a:spcAft>
                      </a:pPr>
                      <a:r>
                        <a:rPr lang="en-US" sz="2400">
                          <a:effectLst/>
                          <a:latin typeface="+mj-lt"/>
                          <a:ea typeface="Times New Roman" charset="0"/>
                          <a:cs typeface="Times New Roman" charset="0"/>
                        </a:rPr>
                        <a:t>Domain</a:t>
                      </a:r>
                      <a:endParaRPr lang="en-US" sz="2400">
                        <a:effectLst/>
                        <a:latin typeface="+mj-lt"/>
                        <a:ea typeface="Calibri" charset="0"/>
                        <a:cs typeface="Times New Roman" charset="0"/>
                      </a:endParaRPr>
                    </a:p>
                  </a:txBody>
                  <a:tcPr marL="68580" marR="68580" marT="0" marB="0" anchor="ctr"/>
                </a:tc>
                <a:tc>
                  <a:txBody>
                    <a:bodyPr/>
                    <a:lstStyle/>
                    <a:p>
                      <a:pPr marL="0" marR="0" algn="ctr">
                        <a:lnSpc>
                          <a:spcPct val="100000"/>
                        </a:lnSpc>
                        <a:spcBef>
                          <a:spcPts val="0"/>
                        </a:spcBef>
                        <a:spcAft>
                          <a:spcPts val="0"/>
                        </a:spcAft>
                      </a:pPr>
                      <a:r>
                        <a:rPr lang="en-US" sz="2400">
                          <a:effectLst/>
                          <a:latin typeface="+mj-lt"/>
                          <a:ea typeface="Times New Roman" charset="0"/>
                          <a:cs typeface="Times New Roman" charset="0"/>
                        </a:rPr>
                        <a:t>Qualities of performance</a:t>
                      </a:r>
                      <a:endParaRPr lang="en-US" sz="2400">
                        <a:effectLst/>
                        <a:latin typeface="+mj-lt"/>
                        <a:ea typeface="Calibri" charset="0"/>
                        <a:cs typeface="Times New Roman" charset="0"/>
                      </a:endParaRPr>
                    </a:p>
                  </a:txBody>
                  <a:tcPr marL="68580" marR="68580" marT="0" marB="0" anchor="ctr"/>
                </a:tc>
                <a:tc>
                  <a:txBody>
                    <a:bodyPr/>
                    <a:lstStyle/>
                    <a:p>
                      <a:pPr marL="0" marR="0" algn="ctr">
                        <a:lnSpc>
                          <a:spcPct val="100000"/>
                        </a:lnSpc>
                        <a:spcBef>
                          <a:spcPts val="0"/>
                        </a:spcBef>
                        <a:spcAft>
                          <a:spcPts val="0"/>
                        </a:spcAft>
                      </a:pPr>
                      <a:r>
                        <a:rPr lang="en-US" sz="2400">
                          <a:effectLst/>
                          <a:latin typeface="+mj-lt"/>
                          <a:ea typeface="Times New Roman" charset="0"/>
                          <a:cs typeface="Times New Roman" charset="0"/>
                        </a:rPr>
                        <a:t>What it describes</a:t>
                      </a:r>
                      <a:endParaRPr lang="en-US" sz="2400">
                        <a:effectLst/>
                        <a:latin typeface="+mj-lt"/>
                        <a:ea typeface="Calibri" charset="0"/>
                        <a:cs typeface="Times New Roman" charset="0"/>
                      </a:endParaRPr>
                    </a:p>
                  </a:txBody>
                  <a:tcPr marL="68580" marR="68580" marT="0" marB="0" anchor="ctr"/>
                </a:tc>
              </a:tr>
              <a:tr h="822960">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Language Control</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How accurate is the language?</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Learner’s level of control over the language they use</a:t>
                      </a:r>
                      <a:endParaRPr lang="en-US" sz="2000">
                        <a:effectLst/>
                        <a:latin typeface="+mj-lt"/>
                        <a:ea typeface="Calibri" charset="0"/>
                        <a:cs typeface="Times New Roman" charset="0"/>
                      </a:endParaRPr>
                    </a:p>
                  </a:txBody>
                  <a:tcPr marL="68580" marR="68580" marT="0" marB="0" anchor="ctr"/>
                </a:tc>
              </a:tr>
              <a:tr h="1097280">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Vocabulary</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How broad is the vocabulary?</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The number of topics and related specificity that a learner can address</a:t>
                      </a:r>
                      <a:endParaRPr lang="en-US" sz="2000">
                        <a:effectLst/>
                        <a:latin typeface="+mj-lt"/>
                        <a:ea typeface="Calibri" charset="0"/>
                        <a:cs typeface="Times New Roman" charset="0"/>
                      </a:endParaRPr>
                    </a:p>
                  </a:txBody>
                  <a:tcPr marL="68580" marR="68580" marT="0" marB="0" anchor="ctr"/>
                </a:tc>
              </a:tr>
              <a:tr h="928190">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Communication Strategies</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How does the learner maintain communication?</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Strategies to negotiate meaning and express oneself</a:t>
                      </a:r>
                      <a:endParaRPr lang="en-US" sz="2000">
                        <a:effectLst/>
                        <a:latin typeface="+mj-lt"/>
                        <a:ea typeface="Calibri" charset="0"/>
                        <a:cs typeface="Times New Roman" charset="0"/>
                      </a:endParaRPr>
                    </a:p>
                  </a:txBody>
                  <a:tcPr marL="68580" marR="68580" marT="0" marB="0" anchor="ctr"/>
                </a:tc>
              </a:tr>
              <a:tr h="1097280">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Cultural Awareness</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How is cultural knowledge reflected in language use?</a:t>
                      </a:r>
                      <a:endParaRPr lang="en-US" sz="2000">
                        <a:effectLst/>
                        <a:latin typeface="+mj-lt"/>
                        <a:ea typeface="Calibri" charset="0"/>
                        <a:cs typeface="Times New Roman" charset="0"/>
                      </a:endParaRPr>
                    </a:p>
                  </a:txBody>
                  <a:tcPr marL="68580" marR="68580" marT="0" marB="0" anchor="ctr"/>
                </a:tc>
                <a:tc>
                  <a:txBody>
                    <a:bodyPr/>
                    <a:lstStyle/>
                    <a:p>
                      <a:pPr marL="0" marR="0">
                        <a:lnSpc>
                          <a:spcPct val="100000"/>
                        </a:lnSpc>
                        <a:spcBef>
                          <a:spcPts val="0"/>
                        </a:spcBef>
                        <a:spcAft>
                          <a:spcPts val="0"/>
                        </a:spcAft>
                      </a:pPr>
                      <a:r>
                        <a:rPr lang="en-US" sz="2000">
                          <a:effectLst/>
                          <a:latin typeface="+mj-lt"/>
                          <a:ea typeface="Times New Roman" charset="0"/>
                          <a:cs typeface="Times New Roman" charset="0"/>
                        </a:rPr>
                        <a:t>Products, practices, and perspectives used to communicate successfully</a:t>
                      </a:r>
                      <a:endParaRPr lang="en-US" sz="2000">
                        <a:effectLst/>
                        <a:latin typeface="+mj-lt"/>
                        <a:ea typeface="Calibri" charset="0"/>
                        <a:cs typeface="Times New Roman" charset="0"/>
                      </a:endParaRPr>
                    </a:p>
                  </a:txBody>
                  <a:tcPr marL="68580" marR="68580" marT="0" marB="0" anchor="ctr"/>
                </a:tc>
              </a:tr>
            </a:tbl>
          </a:graphicData>
        </a:graphic>
      </p:graphicFrame>
    </p:spTree>
    <p:extLst>
      <p:ext uri="{BB962C8B-B14F-4D97-AF65-F5344CB8AC3E}">
        <p14:creationId xmlns:p14="http://schemas.microsoft.com/office/powerpoint/2010/main" val="484908252"/>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How many units a year?</a:t>
            </a:r>
          </a:p>
        </p:txBody>
      </p:sp>
      <p:sp>
        <p:nvSpPr>
          <p:cNvPr id="3" name="TextBox 2"/>
          <p:cNvSpPr txBox="1"/>
          <p:nvPr/>
        </p:nvSpPr>
        <p:spPr>
          <a:xfrm>
            <a:off x="533400" y="1622053"/>
            <a:ext cx="8229600" cy="3785652"/>
          </a:xfrm>
          <a:prstGeom prst="rect">
            <a:avLst/>
          </a:prstGeom>
          <a:noFill/>
        </p:spPr>
        <p:txBody>
          <a:bodyPr wrap="square" rtlCol="0">
            <a:spAutoFit/>
          </a:bodyPr>
          <a:lstStyle/>
          <a:p>
            <a:r>
              <a:rPr lang="en-US" sz="2400" dirty="0"/>
              <a:t>Consider:</a:t>
            </a:r>
          </a:p>
          <a:p>
            <a:pPr>
              <a:buFont typeface="Wingdings" charset="2"/>
              <a:buChar char="ü"/>
            </a:pPr>
            <a:endParaRPr lang="en-US" sz="2400" dirty="0"/>
          </a:p>
          <a:p>
            <a:pPr marL="457200" indent="-274320">
              <a:buFont typeface="Wingdings" charset="2"/>
              <a:buChar char="ü"/>
            </a:pPr>
            <a:r>
              <a:rPr lang="en-US" sz="2400" dirty="0"/>
              <a:t>the need for lots of comprehensible input </a:t>
            </a:r>
            <a:r>
              <a:rPr lang="en-US" sz="2400" dirty="0" smtClean="0"/>
              <a:t>from multiple authentic sources</a:t>
            </a:r>
            <a:endParaRPr lang="en-US" sz="2400" dirty="0"/>
          </a:p>
          <a:p>
            <a:pPr marL="457200" indent="-274320">
              <a:buFont typeface="Wingdings" charset="2"/>
              <a:buChar char="ü"/>
            </a:pPr>
            <a:r>
              <a:rPr lang="en-US" sz="2400" dirty="0"/>
              <a:t>the need </a:t>
            </a:r>
            <a:r>
              <a:rPr lang="en-US" sz="2400" dirty="0" smtClean="0"/>
              <a:t>for time to internalize new vocabulary and structures</a:t>
            </a:r>
            <a:endParaRPr lang="en-US" sz="2400" dirty="0"/>
          </a:p>
          <a:p>
            <a:pPr marL="457200" indent="-274320">
              <a:buFont typeface="Wingdings" charset="2"/>
              <a:buChar char="ü"/>
            </a:pPr>
            <a:r>
              <a:rPr lang="en-US" sz="2400" dirty="0"/>
              <a:t>the need to develop all 3 modes of communication</a:t>
            </a:r>
          </a:p>
          <a:p>
            <a:pPr marL="457200" indent="-274320">
              <a:buFont typeface="Wingdings" charset="2"/>
              <a:buChar char="ü"/>
            </a:pPr>
            <a:r>
              <a:rPr lang="en-US" sz="2400" dirty="0"/>
              <a:t>the fact that each </a:t>
            </a:r>
            <a:r>
              <a:rPr lang="en-US" sz="2400" dirty="0" smtClean="0"/>
              <a:t>unit’s performance </a:t>
            </a:r>
            <a:r>
              <a:rPr lang="en-US" sz="2400" dirty="0"/>
              <a:t>assessment </a:t>
            </a:r>
            <a:r>
              <a:rPr lang="en-US" sz="2400" dirty="0" smtClean="0"/>
              <a:t>includes all three modes of communication</a:t>
            </a:r>
            <a:endParaRPr lang="en-US" sz="2400" dirty="0"/>
          </a:p>
          <a:p>
            <a:pPr marL="457200" indent="-274320">
              <a:buFont typeface="Wingdings" charset="2"/>
              <a:buChar char="ü"/>
            </a:pPr>
            <a:r>
              <a:rPr lang="en-US" sz="2400" dirty="0"/>
              <a:t>your school calendar</a:t>
            </a:r>
          </a:p>
        </p:txBody>
      </p:sp>
      <p:sp>
        <p:nvSpPr>
          <p:cNvPr id="6" name="Footer Placeholder 5"/>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33889740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Articulation Considerations</a:t>
            </a:r>
          </a:p>
        </p:txBody>
      </p:sp>
      <p:sp>
        <p:nvSpPr>
          <p:cNvPr id="3" name="Footer Placeholder 2"/>
          <p:cNvSpPr>
            <a:spLocks noGrp="1"/>
          </p:cNvSpPr>
          <p:nvPr>
            <p:ph type="ftr" sz="quarter" idx="11"/>
          </p:nvPr>
        </p:nvSpPr>
        <p:spPr/>
        <p:txBody>
          <a:bodyPr/>
          <a:lstStyle/>
          <a:p>
            <a:r>
              <a:rPr lang="en-US"/>
              <a:t>Laura Terrill</a:t>
            </a:r>
          </a:p>
        </p:txBody>
      </p:sp>
      <p:sp>
        <p:nvSpPr>
          <p:cNvPr id="5" name="Content Placeholder 4"/>
          <p:cNvSpPr>
            <a:spLocks noGrp="1"/>
          </p:cNvSpPr>
          <p:nvPr>
            <p:ph sz="quarter" idx="1"/>
          </p:nvPr>
        </p:nvSpPr>
        <p:spPr/>
        <p:txBody>
          <a:bodyPr/>
          <a:lstStyle/>
          <a:p>
            <a:pPr lvl="0"/>
            <a:r>
              <a:rPr lang="en-US"/>
              <a:t>Vertical &amp; Horizontal Articulation - French, German and Spanish</a:t>
            </a:r>
          </a:p>
          <a:p>
            <a:pPr lvl="0"/>
            <a:r>
              <a:rPr lang="en-US"/>
              <a:t>4</a:t>
            </a:r>
            <a:r>
              <a:rPr lang="en-US" baseline="30000"/>
              <a:t>th</a:t>
            </a:r>
            <a:r>
              <a:rPr lang="en-US"/>
              <a:t> and 5</a:t>
            </a:r>
            <a:r>
              <a:rPr lang="en-US" baseline="30000"/>
              <a:t>th</a:t>
            </a:r>
            <a:r>
              <a:rPr lang="en-US"/>
              <a:t> grade articulation - Spanish</a:t>
            </a:r>
          </a:p>
          <a:p>
            <a:pPr lvl="0"/>
            <a:r>
              <a:rPr lang="en-US"/>
              <a:t>5</a:t>
            </a:r>
            <a:r>
              <a:rPr lang="en-US" baseline="30000"/>
              <a:t>th</a:t>
            </a:r>
            <a:r>
              <a:rPr lang="en-US"/>
              <a:t> grade exploratory/introduction French and Spanish</a:t>
            </a:r>
          </a:p>
        </p:txBody>
      </p:sp>
    </p:spTree>
    <p:extLst>
      <p:ext uri="{BB962C8B-B14F-4D97-AF65-F5344CB8AC3E}">
        <p14:creationId xmlns:p14="http://schemas.microsoft.com/office/powerpoint/2010/main" val="173978550"/>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i="1" spc="150">
                <a:ln w="11430"/>
                <a:solidFill>
                  <a:schemeClr val="accent1"/>
                </a:solidFill>
                <a:effectLst>
                  <a:outerShdw blurRad="25400" algn="tl" rotWithShape="0">
                    <a:srgbClr val="000000">
                      <a:alpha val="43000"/>
                    </a:srgbClr>
                  </a:outerShdw>
                </a:effectLst>
              </a:rPr>
              <a:t>Are you suffering from</a:t>
            </a:r>
            <a:r>
              <a:rPr lang="en-US" b="1" spc="150">
                <a:ln w="11430"/>
                <a:solidFill>
                  <a:schemeClr val="accent1"/>
                </a:solidFill>
                <a:effectLst>
                  <a:outerShdw blurRad="25400" algn="tl" rotWithShape="0">
                    <a:srgbClr val="000000">
                      <a:alpha val="43000"/>
                    </a:srgbClr>
                  </a:outerShdw>
                </a:effectLst>
              </a:rPr>
              <a:t> </a:t>
            </a:r>
            <a:endParaRPr lang="en-US">
              <a:solidFill>
                <a:schemeClr val="accent1"/>
              </a:solidFill>
            </a:endParaRPr>
          </a:p>
        </p:txBody>
      </p:sp>
      <p:sp>
        <p:nvSpPr>
          <p:cNvPr id="355332" name="WordArt 4"/>
          <p:cNvSpPr>
            <a:spLocks noChangeAspect="1" noChangeArrowheads="1" noChangeShapeType="1" noTextEdit="1"/>
          </p:cNvSpPr>
          <p:nvPr/>
        </p:nvSpPr>
        <p:spPr bwMode="auto">
          <a:xfrm>
            <a:off x="3157538" y="2690283"/>
            <a:ext cx="5164138" cy="1308100"/>
          </a:xfrm>
          <a:prstGeom prst="rect">
            <a:avLst/>
          </a:prstGeom>
        </p:spPr>
        <p:txBody>
          <a:bodyPr wrap="none" fromWordArt="1">
            <a:prstTxWarp prst="textCascadeUp">
              <a:avLst>
                <a:gd name="adj" fmla="val 44444"/>
              </a:avLst>
            </a:prstTxWarp>
            <a:scene3d>
              <a:camera prst="legacyPerspectiveFront">
                <a:rot lat="20519992" lon="1080000" rev="0"/>
              </a:camera>
              <a:lightRig rig="legacyHarsh2" dir="b"/>
            </a:scene3d>
            <a:sp3d extrusionH="430200" prstMaterial="legacyMatte">
              <a:extrusionClr>
                <a:srgbClr val="FF6600"/>
              </a:extrusionClr>
            </a:sp3d>
          </a:bodyPr>
          <a:lstStyle/>
          <a:p>
            <a:pPr algn="ctr"/>
            <a:r>
              <a:rPr lang="en-US" sz="3600" kern="10">
                <a:ln w="9525">
                  <a:round/>
                  <a:headEnd/>
                  <a:tailEnd/>
                </a:ln>
                <a:gradFill rotWithShape="1">
                  <a:gsLst>
                    <a:gs pos="0">
                      <a:srgbClr val="FFE701"/>
                    </a:gs>
                    <a:gs pos="100000">
                      <a:srgbClr val="FE3E02"/>
                    </a:gs>
                  </a:gsLst>
                  <a:lin ang="5400000" scaled="1"/>
                </a:gradFill>
                <a:latin typeface="Impact"/>
                <a:ea typeface="Impact"/>
                <a:cs typeface="Impact"/>
              </a:rPr>
              <a:t>Creative Tension ?</a:t>
            </a:r>
          </a:p>
        </p:txBody>
      </p:sp>
      <p:pic>
        <p:nvPicPr>
          <p:cNvPr id="355333" name="Picture 5"/>
          <p:cNvPicPr>
            <a:picLocks noChangeAspect="1" noChangeArrowheads="1"/>
          </p:cNvPicPr>
          <p:nvPr/>
        </p:nvPicPr>
        <p:blipFill>
          <a:blip r:embed="rId3"/>
          <a:srcRect/>
          <a:stretch>
            <a:fillRect/>
          </a:stretch>
        </p:blipFill>
        <p:spPr bwMode="auto">
          <a:xfrm>
            <a:off x="304800" y="3162300"/>
            <a:ext cx="2852738" cy="2619375"/>
          </a:xfrm>
          <a:prstGeom prst="rect">
            <a:avLst/>
          </a:prstGeom>
          <a:noFill/>
          <a:ln w="9525">
            <a:noFill/>
            <a:miter lim="800000"/>
            <a:headEnd/>
            <a:tailEnd/>
          </a:ln>
        </p:spPr>
      </p:pic>
    </p:spTree>
    <p:extLst>
      <p:ext uri="{BB962C8B-B14F-4D97-AF65-F5344CB8AC3E}">
        <p14:creationId xmlns:p14="http://schemas.microsoft.com/office/powerpoint/2010/main" val="350881662"/>
      </p:ext>
    </p:extLst>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202" name="Picture 4" descr="personal_mastery_creative_tension.png"/>
          <p:cNvPicPr>
            <a:picLocks noChangeAspect="1"/>
          </p:cNvPicPr>
          <p:nvPr/>
        </p:nvPicPr>
        <p:blipFill>
          <a:blip r:embed="rId3"/>
          <a:srcRect/>
          <a:stretch>
            <a:fillRect/>
          </a:stretch>
        </p:blipFill>
        <p:spPr bwMode="auto">
          <a:xfrm>
            <a:off x="1485900" y="1204913"/>
            <a:ext cx="6226175" cy="4452937"/>
          </a:xfrm>
          <a:prstGeom prst="rect">
            <a:avLst/>
          </a:prstGeom>
          <a:noFill/>
          <a:ln w="9525">
            <a:noFill/>
            <a:miter lim="800000"/>
            <a:headEnd/>
            <a:tailEnd/>
          </a:ln>
        </p:spPr>
      </p:pic>
      <p:sp>
        <p:nvSpPr>
          <p:cNvPr id="179203" name="TextBox 5"/>
          <p:cNvSpPr txBox="1">
            <a:spLocks noChangeArrowheads="1"/>
          </p:cNvSpPr>
          <p:nvPr/>
        </p:nvSpPr>
        <p:spPr bwMode="auto">
          <a:xfrm>
            <a:off x="2359025" y="5726112"/>
            <a:ext cx="4660900" cy="369888"/>
          </a:xfrm>
          <a:prstGeom prst="rect">
            <a:avLst/>
          </a:prstGeom>
          <a:noFill/>
          <a:ln w="9525">
            <a:noFill/>
            <a:miter lim="800000"/>
            <a:headEnd/>
            <a:tailEnd/>
          </a:ln>
        </p:spPr>
        <p:txBody>
          <a:bodyPr wrap="none">
            <a:prstTxWarp prst="textNoShape">
              <a:avLst/>
            </a:prstTxWarp>
            <a:spAutoFit/>
          </a:bodyPr>
          <a:lstStyle/>
          <a:p>
            <a:r>
              <a:rPr lang="en-US" u="sng">
                <a:solidFill>
                  <a:schemeClr val="tx2"/>
                </a:solidFill>
              </a:rPr>
              <a:t>image: web.sd71.bc.ca/ gifted/?page_id=30</a:t>
            </a:r>
            <a:endParaRPr lang="en-US">
              <a:solidFill>
                <a:schemeClr val="tx2"/>
              </a:solidFill>
            </a:endParaRPr>
          </a:p>
        </p:txBody>
      </p:sp>
    </p:spTree>
    <p:extLst>
      <p:ext uri="{BB962C8B-B14F-4D97-AF65-F5344CB8AC3E}">
        <p14:creationId xmlns:p14="http://schemas.microsoft.com/office/powerpoint/2010/main" val="1545067379"/>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4370" name="Rectangle 2"/>
          <p:cNvSpPr>
            <a:spLocks noGrp="1" noChangeArrowheads="1"/>
          </p:cNvSpPr>
          <p:nvPr>
            <p:ph type="title"/>
          </p:nvPr>
        </p:nvSpPr>
        <p:spPr>
          <a:xfrm>
            <a:off x="612648" y="25400"/>
            <a:ext cx="8153400" cy="990600"/>
          </a:xfrm>
        </p:spPr>
        <p:txBody>
          <a:bodyPr>
            <a:normAutofit/>
          </a:bodyPr>
          <a:lstStyle/>
          <a:p>
            <a:r>
              <a:rPr lang="en-US" sz="3600">
                <a:solidFill>
                  <a:srgbClr val="000000"/>
                </a:solidFill>
              </a:rPr>
              <a:t>Performance Rubric – Interpersonal Task</a:t>
            </a:r>
          </a:p>
        </p:txBody>
      </p:sp>
      <p:graphicFrame>
        <p:nvGraphicFramePr>
          <p:cNvPr id="7" name="Content Placeholder 6"/>
          <p:cNvGraphicFramePr>
            <a:graphicFrameLocks noGrp="1"/>
          </p:cNvGraphicFramePr>
          <p:nvPr>
            <p:ph sz="quarter" idx="1"/>
            <p:extLst/>
          </p:nvPr>
        </p:nvGraphicFramePr>
        <p:xfrm>
          <a:off x="177800" y="927100"/>
          <a:ext cx="8766175" cy="5456682"/>
        </p:xfrm>
        <a:graphic>
          <a:graphicData uri="http://schemas.openxmlformats.org/drawingml/2006/table">
            <a:tbl>
              <a:tblPr firstRow="1" bandRow="1">
                <a:tableStyleId>{5C22544A-7EE6-4342-B048-85BDC9FD1C3A}</a:tableStyleId>
              </a:tblPr>
              <a:tblGrid>
                <a:gridCol w="1753235"/>
                <a:gridCol w="1753235"/>
                <a:gridCol w="1753235"/>
                <a:gridCol w="1753235"/>
                <a:gridCol w="1753235"/>
              </a:tblGrid>
              <a:tr h="370840">
                <a:tc>
                  <a:txBody>
                    <a:bodyPr/>
                    <a:lstStyle/>
                    <a:p>
                      <a:pPr marL="0" marR="0">
                        <a:lnSpc>
                          <a:spcPct val="150000"/>
                        </a:lnSpc>
                        <a:spcBef>
                          <a:spcPts val="0"/>
                        </a:spcBef>
                        <a:spcAft>
                          <a:spcPts val="0"/>
                        </a:spcAft>
                      </a:pPr>
                      <a:endParaRPr lang="en-US" sz="1100">
                        <a:latin typeface="Times New Roman"/>
                        <a:ea typeface="Cambria"/>
                        <a:cs typeface="Times New Roman"/>
                      </a:endParaRPr>
                    </a:p>
                  </a:txBody>
                  <a:tcPr marL="68580" marR="68580" marT="0" marB="0"/>
                </a:tc>
                <a:tc>
                  <a:txBody>
                    <a:bodyPr/>
                    <a:lstStyle/>
                    <a:p>
                      <a:pPr marL="0" marR="0" algn="ctr">
                        <a:lnSpc>
                          <a:spcPct val="115000"/>
                        </a:lnSpc>
                        <a:spcBef>
                          <a:spcPts val="0"/>
                        </a:spcBef>
                        <a:spcAft>
                          <a:spcPts val="0"/>
                        </a:spcAft>
                      </a:pPr>
                      <a:r>
                        <a:rPr lang="en-US" sz="1100" b="1">
                          <a:latin typeface="Times New Roman"/>
                          <a:ea typeface="Cambria"/>
                          <a:cs typeface="Times New Roman"/>
                        </a:rPr>
                        <a:t>Strong </a:t>
                      </a:r>
                      <a:endParaRPr lang="en-US" sz="1100">
                        <a:latin typeface="Times New Roman"/>
                        <a:ea typeface="Cambria"/>
                        <a:cs typeface="Times New Roman"/>
                      </a:endParaRPr>
                    </a:p>
                    <a:p>
                      <a:pPr marL="0" marR="0" algn="ctr">
                        <a:lnSpc>
                          <a:spcPct val="115000"/>
                        </a:lnSpc>
                        <a:spcBef>
                          <a:spcPts val="0"/>
                        </a:spcBef>
                        <a:spcAft>
                          <a:spcPts val="0"/>
                        </a:spcAft>
                      </a:pPr>
                      <a:r>
                        <a:rPr lang="en-US" sz="1100" b="1">
                          <a:latin typeface="Times New Roman"/>
                          <a:ea typeface="Cambria"/>
                          <a:cs typeface="Times New Roman"/>
                        </a:rPr>
                        <a:t>Performance</a:t>
                      </a:r>
                      <a:endParaRPr lang="en-US" sz="1100">
                        <a:latin typeface="Times New Roman"/>
                        <a:ea typeface="Cambria"/>
                        <a:cs typeface="Times New Roman"/>
                      </a:endParaRPr>
                    </a:p>
                    <a:p>
                      <a:pPr marL="0" marR="0">
                        <a:lnSpc>
                          <a:spcPct val="150000"/>
                        </a:lnSpc>
                        <a:spcBef>
                          <a:spcPts val="0"/>
                        </a:spcBef>
                        <a:spcAft>
                          <a:spcPts val="0"/>
                        </a:spcAft>
                      </a:pPr>
                      <a:r>
                        <a:rPr lang="en-US" sz="1100" b="1">
                          <a:latin typeface="Times New Roman"/>
                          <a:ea typeface="Cambria"/>
                          <a:cs typeface="Times New Roman"/>
                        </a:rPr>
                        <a:t>   10                                  9</a:t>
                      </a:r>
                      <a:endParaRPr lang="en-US" sz="1100">
                        <a:latin typeface="Times New Roman"/>
                        <a:ea typeface="Cambria"/>
                        <a:cs typeface="Times New Roman"/>
                      </a:endParaRPr>
                    </a:p>
                  </a:txBody>
                  <a:tcPr marL="68580" marR="68580" marT="0" marB="0"/>
                </a:tc>
                <a:tc>
                  <a:txBody>
                    <a:bodyPr/>
                    <a:lstStyle/>
                    <a:p>
                      <a:pPr marL="0" marR="0" algn="ctr">
                        <a:lnSpc>
                          <a:spcPct val="115000"/>
                        </a:lnSpc>
                        <a:spcBef>
                          <a:spcPts val="0"/>
                        </a:spcBef>
                        <a:spcAft>
                          <a:spcPts val="0"/>
                        </a:spcAft>
                      </a:pPr>
                      <a:r>
                        <a:rPr lang="en-US" sz="1100" b="1">
                          <a:latin typeface="Times New Roman"/>
                          <a:ea typeface="Cambria"/>
                          <a:cs typeface="Times New Roman"/>
                        </a:rPr>
                        <a:t>Meets Expectations</a:t>
                      </a:r>
                      <a:endParaRPr lang="en-US" sz="1100">
                        <a:latin typeface="Times New Roman"/>
                        <a:ea typeface="Cambria"/>
                        <a:cs typeface="Times New Roman"/>
                      </a:endParaRPr>
                    </a:p>
                    <a:p>
                      <a:pPr marL="0" marR="0" algn="ctr">
                        <a:lnSpc>
                          <a:spcPct val="150000"/>
                        </a:lnSpc>
                        <a:spcBef>
                          <a:spcPts val="0"/>
                        </a:spcBef>
                        <a:spcAft>
                          <a:spcPts val="0"/>
                        </a:spcAft>
                      </a:pPr>
                      <a:r>
                        <a:rPr lang="en-US" sz="1100" b="1">
                          <a:latin typeface="Times New Roman"/>
                          <a:ea typeface="Cambria"/>
                          <a:cs typeface="Times New Roman"/>
                        </a:rPr>
                        <a:t>8</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b="1">
                          <a:latin typeface="Times New Roman"/>
                          <a:ea typeface="Cambria"/>
                          <a:cs typeface="Times New Roman"/>
                        </a:rPr>
                        <a:t>Approaching Expectations</a:t>
                      </a:r>
                      <a:endParaRPr lang="en-US" sz="1100">
                        <a:latin typeface="Times New Roman"/>
                        <a:ea typeface="Cambria"/>
                        <a:cs typeface="Times New Roman"/>
                      </a:endParaRPr>
                    </a:p>
                    <a:p>
                      <a:pPr marL="0" marR="0" algn="ctr">
                        <a:lnSpc>
                          <a:spcPct val="115000"/>
                        </a:lnSpc>
                        <a:spcBef>
                          <a:spcPts val="0"/>
                        </a:spcBef>
                        <a:spcAft>
                          <a:spcPts val="0"/>
                        </a:spcAft>
                      </a:pPr>
                      <a:r>
                        <a:rPr lang="en-US" sz="1100" b="1">
                          <a:latin typeface="Times New Roman"/>
                          <a:ea typeface="Cambria"/>
                          <a:cs typeface="Times New Roman"/>
                        </a:rPr>
                        <a:t>7</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b="1">
                          <a:latin typeface="Times New Roman"/>
                          <a:ea typeface="Cambria"/>
                          <a:cs typeface="Times New Roman"/>
                        </a:rPr>
                        <a:t>Strugging</a:t>
                      </a:r>
                      <a:endParaRPr lang="en-US" sz="1100">
                        <a:latin typeface="Times New Roman"/>
                        <a:ea typeface="Cambria"/>
                        <a:cs typeface="Times New Roman"/>
                      </a:endParaRPr>
                    </a:p>
                    <a:p>
                      <a:pPr marL="0" marR="0" algn="ctr">
                        <a:lnSpc>
                          <a:spcPct val="115000"/>
                        </a:lnSpc>
                        <a:spcBef>
                          <a:spcPts val="0"/>
                        </a:spcBef>
                        <a:spcAft>
                          <a:spcPts val="0"/>
                        </a:spcAft>
                      </a:pPr>
                      <a:r>
                        <a:rPr lang="en-US" sz="1100" b="1">
                          <a:latin typeface="Times New Roman"/>
                          <a:ea typeface="Cambria"/>
                          <a:cs typeface="Times New Roman"/>
                        </a:rPr>
                        <a:t>6  </a:t>
                      </a:r>
                      <a:endParaRPr lang="en-US" sz="1100">
                        <a:latin typeface="Times New Roman"/>
                        <a:ea typeface="Cambria"/>
                        <a:cs typeface="Times New Roman"/>
                      </a:endParaRPr>
                    </a:p>
                  </a:txBody>
                  <a:tcPr marL="68580" marR="68580" marT="0" marB="0" anchor="ctr"/>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well am I understood?</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Times New Roman"/>
                          <a:ea typeface="Cambria"/>
                          <a:cs typeface="Times New Roman"/>
                        </a:rPr>
                        <a:t>easily understood; errors in speaking are minor and do not interfere with communication.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understood most of the time; may need to repeat or reword occasionally; errors in speaking do not interfere with communication.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difficult to understand at times; may ask for help expressing ideas; some errors may interfere with communication.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extremely difficult to understand; repeat frequently; errors interfere with communication.</a:t>
                      </a:r>
                    </a:p>
                  </a:txBody>
                  <a:tcPr marL="68580" marR="68580" marT="0" marB="0"/>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involved am I in the conversation?</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Times New Roman"/>
                          <a:ea typeface="Cambria"/>
                          <a:cs typeface="Times New Roman"/>
                        </a:rPr>
                        <a:t>ask a variety of relevant questions to keep the conversation going; respond to questions and/or add follow-up comments; encourage others to participate.</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ask relevant questions to keep the conversation going; respond to questions and/or make a follow-up comment; equal participant in conversation.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ask a few relevant questions; give simple or minimal answers to questions.</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ask random questions that may or may not be on topic; minimal participation.</a:t>
                      </a:r>
                    </a:p>
                  </a:txBody>
                  <a:tcPr marL="68580" marR="68580" marT="0" marB="0"/>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easily do I deliver my thoughts?</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Cambria"/>
                          <a:ea typeface="Cambria"/>
                          <a:cs typeface="Times New Roman"/>
                        </a:rPr>
                        <a:t>conversation flows with few pauses</a:t>
                      </a:r>
                      <a:endParaRPr lang="en-US" sz="1100">
                        <a:latin typeface="Times New Roman"/>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100">
                          <a:latin typeface="Cambria"/>
                          <a:ea typeface="Cambria"/>
                          <a:cs typeface="Times New Roman"/>
                        </a:rPr>
                        <a:t>hesitations occur but seem natural; complete thoughts.</a:t>
                      </a:r>
                      <a:endParaRPr lang="en-US" sz="1100">
                        <a:latin typeface="Times New Roman"/>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100">
                          <a:latin typeface="Cambria"/>
                          <a:ea typeface="Cambria"/>
                          <a:cs typeface="Times New Roman"/>
                        </a:rPr>
                        <a:t>hesitations occur and are awkward; few or no incomplete thoughts.</a:t>
                      </a:r>
                      <a:endParaRPr lang="en-US" sz="1100">
                        <a:latin typeface="Times New Roman"/>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100">
                          <a:latin typeface="Cambria"/>
                          <a:ea typeface="Cambria"/>
                          <a:cs typeface="Times New Roman"/>
                        </a:rPr>
                        <a:t>speech is slow</a:t>
                      </a:r>
                      <a:r>
                        <a:rPr lang="en-US" sz="1100">
                          <a:latin typeface="Times New Roman"/>
                          <a:ea typeface="Cambria"/>
                          <a:cs typeface="Times New Roman"/>
                        </a:rPr>
                        <a:t> and halting</a:t>
                      </a:r>
                      <a:r>
                        <a:rPr lang="en-US" sz="1100">
                          <a:latin typeface="Cambria"/>
                          <a:ea typeface="Cambria"/>
                          <a:cs typeface="Times New Roman"/>
                        </a:rPr>
                        <a:t>; </a:t>
                      </a:r>
                      <a:r>
                        <a:rPr lang="en-US" sz="1100">
                          <a:latin typeface="Times New Roman"/>
                          <a:ea typeface="Cambria"/>
                          <a:cs typeface="Times New Roman"/>
                        </a:rPr>
                        <a:t>long pauses may occur; </a:t>
                      </a:r>
                      <a:r>
                        <a:rPr lang="en-US" sz="1100">
                          <a:latin typeface="Cambria"/>
                          <a:ea typeface="Cambria"/>
                          <a:cs typeface="Times New Roman"/>
                        </a:rPr>
                        <a:t>struggle to complete or do not complete thoughts.</a:t>
                      </a:r>
                      <a:endParaRPr lang="en-US" sz="1100">
                        <a:latin typeface="Times New Roman"/>
                        <a:ea typeface="Cambria"/>
                        <a:cs typeface="Times New Roman"/>
                      </a:endParaRPr>
                    </a:p>
                  </a:txBody>
                  <a:tcPr marL="68580" marR="68580" marT="0" marB="0"/>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do I demonstrate that I can correctly use the new vocabulary from the unit?</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Times New Roman"/>
                          <a:ea typeface="Cambria"/>
                          <a:cs typeface="Times New Roman"/>
                        </a:rPr>
                        <a:t>successfully use many new words and personal vocabulary related to the unit; elaborates to complete the task</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successfully use new words related to the unit to complete the task.</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successfully use a few of the new words related to the unit to partially complete the task.</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rely on simple and very familiar vocabulary to partially complete the task.</a:t>
                      </a:r>
                    </a:p>
                  </a:txBody>
                  <a:tcPr marL="68580" marR="68580" marT="0" marB="0"/>
                </a:tc>
              </a:tr>
              <a:tr h="370840">
                <a:tc>
                  <a:txBody>
                    <a:bodyPr/>
                    <a:lstStyle/>
                    <a:p>
                      <a:pPr marL="0" marR="0">
                        <a:lnSpc>
                          <a:spcPct val="115000"/>
                        </a:lnSpc>
                        <a:spcBef>
                          <a:spcPts val="0"/>
                        </a:spcBef>
                        <a:spcAft>
                          <a:spcPts val="0"/>
                        </a:spcAft>
                      </a:pPr>
                      <a:r>
                        <a:rPr lang="en-US" sz="1100" b="1">
                          <a:latin typeface="Times New Roman"/>
                          <a:ea typeface="Cambria"/>
                          <a:cs typeface="Times New Roman"/>
                        </a:rPr>
                        <a:t>What cultural knowledge and understandings do I share?</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Times New Roman"/>
                          <a:ea typeface="Cambria"/>
                          <a:cs typeface="Times New Roman"/>
                        </a:rPr>
                        <a:t>add relevant information about the target culture; use cultural gestures and/or expressions appropriately.</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refer to relevant information about the target culture; may use cultural gestures and/or expressions appropriately.</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make limited or no references to the target culture; may use a cultural gesture or expression.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respond only from personal point of view or perspective.</a:t>
                      </a:r>
                    </a:p>
                  </a:txBody>
                  <a:tcPr marL="68580" marR="68580" marT="0" marB="0"/>
                </a:tc>
              </a:tr>
            </a:tbl>
          </a:graphicData>
        </a:graphic>
      </p:graphicFrame>
      <p:cxnSp>
        <p:nvCxnSpPr>
          <p:cNvPr id="21" name="Straight Connector 20"/>
          <p:cNvCxnSpPr/>
          <p:nvPr/>
        </p:nvCxnSpPr>
        <p:spPr>
          <a:xfrm>
            <a:off x="457200" y="5334000"/>
            <a:ext cx="77788" cy="158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8" name="Footer Placeholder 7"/>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525509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Performance and Proficiency</a:t>
            </a:r>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14</a:t>
            </a:fld>
            <a:endParaRPr lang="en-US"/>
          </a:p>
        </p:txBody>
      </p:sp>
      <p:pic>
        <p:nvPicPr>
          <p:cNvPr id="6" name="Picture 2" descr="http://www.actfl.org/sites/default/files/guidelines/ACTFL%20Inverted%20Pyramid%2020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5019" y="1555252"/>
            <a:ext cx="3497539" cy="466338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95792" y="2726720"/>
            <a:ext cx="2453834" cy="600164"/>
          </a:xfrm>
          <a:prstGeom prst="rect">
            <a:avLst/>
          </a:prstGeom>
          <a:noFill/>
        </p:spPr>
        <p:txBody>
          <a:bodyPr wrap="square" rtlCol="0">
            <a:spAutoFit/>
          </a:bodyPr>
          <a:lstStyle/>
          <a:p>
            <a:r>
              <a:rPr lang="en-US" sz="3300" dirty="0"/>
              <a:t>Proficiency</a:t>
            </a: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18948" r="4719" b="9352"/>
          <a:stretch/>
        </p:blipFill>
        <p:spPr>
          <a:xfrm>
            <a:off x="267324" y="3497242"/>
            <a:ext cx="2365611" cy="1704689"/>
          </a:xfrm>
          <a:prstGeom prst="rect">
            <a:avLst/>
          </a:prstGeom>
        </p:spPr>
      </p:pic>
      <p:sp>
        <p:nvSpPr>
          <p:cNvPr id="9" name="TextBox 8"/>
          <p:cNvSpPr txBox="1"/>
          <p:nvPr/>
        </p:nvSpPr>
        <p:spPr>
          <a:xfrm>
            <a:off x="6497943" y="2791298"/>
            <a:ext cx="2646057" cy="600164"/>
          </a:xfrm>
          <a:prstGeom prst="rect">
            <a:avLst/>
          </a:prstGeom>
          <a:noFill/>
        </p:spPr>
        <p:txBody>
          <a:bodyPr wrap="square" rtlCol="0">
            <a:spAutoFit/>
          </a:bodyPr>
          <a:lstStyle/>
          <a:p>
            <a:r>
              <a:rPr lang="en-US" sz="3300" dirty="0"/>
              <a:t>Performance</a:t>
            </a: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b="6267"/>
          <a:stretch/>
        </p:blipFill>
        <p:spPr>
          <a:xfrm>
            <a:off x="6587988" y="3497242"/>
            <a:ext cx="2372854" cy="1749668"/>
          </a:xfrm>
          <a:prstGeom prst="rect">
            <a:avLst/>
          </a:prstGeom>
        </p:spPr>
      </p:pic>
    </p:spTree>
    <p:extLst>
      <p:ext uri="{BB962C8B-B14F-4D97-AF65-F5344CB8AC3E}">
        <p14:creationId xmlns:p14="http://schemas.microsoft.com/office/powerpoint/2010/main" val="21206194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503664" y="224850"/>
            <a:ext cx="8229600" cy="1066800"/>
          </a:xfrm>
        </p:spPr>
        <p:txBody>
          <a:bodyPr/>
          <a:lstStyle/>
          <a:p>
            <a:r>
              <a:rPr lang="en-US" sz="3200" smtClean="0">
                <a:ea typeface="ＭＳ Ｐゴシック" pitchFamily="-101" charset="-128"/>
                <a:cs typeface="ＭＳ Ｐゴシック" pitchFamily="-101" charset="-128"/>
              </a:rPr>
              <a:t>Continuous growth toward proficiency</a:t>
            </a:r>
          </a:p>
        </p:txBody>
      </p:sp>
      <p:graphicFrame>
        <p:nvGraphicFramePr>
          <p:cNvPr id="20" name="Diagram 19"/>
          <p:cNvGraphicFramePr/>
          <p:nvPr/>
        </p:nvGraphicFramePr>
        <p:xfrm>
          <a:off x="144960" y="1394909"/>
          <a:ext cx="7611266" cy="47010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1" name="Picture 20"/>
          <p:cNvPicPr>
            <a:picLocks/>
          </p:cNvPicPr>
          <p:nvPr/>
        </p:nvPicPr>
        <p:blipFill>
          <a:blip r:embed="rId8"/>
          <a:srcRect/>
          <a:stretch>
            <a:fillRect/>
          </a:stretch>
        </p:blipFill>
        <p:spPr bwMode="auto">
          <a:xfrm>
            <a:off x="1574792" y="5321010"/>
            <a:ext cx="904875" cy="900113"/>
          </a:xfrm>
          <a:prstGeom prst="rect">
            <a:avLst/>
          </a:prstGeom>
          <a:noFill/>
          <a:ln w="9525">
            <a:noFill/>
            <a:miter lim="800000"/>
            <a:headEnd/>
            <a:tailEnd/>
          </a:ln>
        </p:spPr>
      </p:pic>
      <p:pic>
        <p:nvPicPr>
          <p:cNvPr id="22" name="Picture 21"/>
          <p:cNvPicPr>
            <a:picLocks/>
          </p:cNvPicPr>
          <p:nvPr/>
        </p:nvPicPr>
        <p:blipFill>
          <a:blip r:embed="rId9"/>
          <a:srcRect/>
          <a:stretch>
            <a:fillRect/>
          </a:stretch>
        </p:blipFill>
        <p:spPr bwMode="auto">
          <a:xfrm>
            <a:off x="2412992" y="4482810"/>
            <a:ext cx="1344613" cy="1330325"/>
          </a:xfrm>
          <a:prstGeom prst="rect">
            <a:avLst/>
          </a:prstGeom>
          <a:noFill/>
          <a:ln w="9525">
            <a:noFill/>
            <a:miter lim="800000"/>
            <a:headEnd/>
            <a:tailEnd/>
          </a:ln>
        </p:spPr>
      </p:pic>
      <p:pic>
        <p:nvPicPr>
          <p:cNvPr id="23" name="Picture 22"/>
          <p:cNvPicPr>
            <a:picLocks/>
          </p:cNvPicPr>
          <p:nvPr/>
        </p:nvPicPr>
        <p:blipFill>
          <a:blip r:embed="rId10"/>
          <a:srcRect/>
          <a:stretch>
            <a:fillRect/>
          </a:stretch>
        </p:blipFill>
        <p:spPr bwMode="auto">
          <a:xfrm>
            <a:off x="3936992" y="3797010"/>
            <a:ext cx="1087438" cy="1060450"/>
          </a:xfrm>
          <a:prstGeom prst="rect">
            <a:avLst/>
          </a:prstGeom>
          <a:noFill/>
          <a:ln w="9525">
            <a:noFill/>
            <a:miter lim="800000"/>
            <a:headEnd/>
            <a:tailEnd/>
          </a:ln>
        </p:spPr>
      </p:pic>
      <p:pic>
        <p:nvPicPr>
          <p:cNvPr id="24" name="Picture 23"/>
          <p:cNvPicPr>
            <a:picLocks/>
          </p:cNvPicPr>
          <p:nvPr/>
        </p:nvPicPr>
        <p:blipFill>
          <a:blip r:embed="rId11"/>
          <a:srcRect/>
          <a:stretch>
            <a:fillRect/>
          </a:stretch>
        </p:blipFill>
        <p:spPr bwMode="auto">
          <a:xfrm>
            <a:off x="6745280" y="2882610"/>
            <a:ext cx="996950" cy="1268413"/>
          </a:xfrm>
          <a:prstGeom prst="rect">
            <a:avLst/>
          </a:prstGeom>
          <a:noFill/>
          <a:ln w="9525">
            <a:noFill/>
            <a:miter lim="800000"/>
            <a:headEnd/>
            <a:tailEnd/>
          </a:ln>
        </p:spPr>
      </p:pic>
      <p:sp>
        <p:nvSpPr>
          <p:cNvPr id="70664" name="Footer Placeholder 2"/>
          <p:cNvSpPr>
            <a:spLocks noGrp="1"/>
          </p:cNvSpPr>
          <p:nvPr>
            <p:ph type="ftr" sz="quarter" idx="11"/>
          </p:nvPr>
        </p:nvSpPr>
        <p:spPr bwMode="auto">
          <a:xfrm>
            <a:off x="150813" y="6492875"/>
            <a:ext cx="6483350" cy="365125"/>
          </a:xfrm>
          <a:noFill/>
          <a:ln>
            <a:miter lim="800000"/>
            <a:headEnd/>
            <a:tailEnd/>
          </a:ln>
        </p:spPr>
        <p:txBody>
          <a:bodyPr wrap="square" lIns="91440" tIns="45720" rIns="91440" bIns="45720" numCol="1" anchor="t" anchorCtr="0" compatLnSpc="1">
            <a:prstTxWarp prst="textNoShape">
              <a:avLst/>
            </a:prstTxWarp>
          </a:bodyPr>
          <a:lstStyle/>
          <a:p>
            <a:r>
              <a:rPr lang="en-US">
                <a:latin typeface="Arial" pitchFamily="-101" charset="0"/>
                <a:ea typeface="ＭＳ Ｐゴシック" pitchFamily="-101" charset="-128"/>
                <a:cs typeface="ＭＳ Ｐゴシック" pitchFamily="-101" charset="-128"/>
              </a:rPr>
              <a:t>Laura Terrill</a:t>
            </a:r>
          </a:p>
        </p:txBody>
      </p:sp>
      <p:pic>
        <p:nvPicPr>
          <p:cNvPr id="6" name="Picture 5"/>
          <p:cNvPicPr>
            <a:picLocks/>
          </p:cNvPicPr>
          <p:nvPr/>
        </p:nvPicPr>
        <p:blipFill>
          <a:blip r:embed="rId12"/>
          <a:srcRect/>
          <a:stretch>
            <a:fillRect/>
          </a:stretch>
        </p:blipFill>
        <p:spPr bwMode="auto">
          <a:xfrm>
            <a:off x="5232392" y="3339810"/>
            <a:ext cx="933450" cy="1204913"/>
          </a:xfrm>
          <a:prstGeom prst="rect">
            <a:avLst/>
          </a:prstGeom>
          <a:noFill/>
          <a:ln w="9525">
            <a:noFill/>
            <a:miter lim="800000"/>
            <a:headEnd/>
            <a:tailEnd/>
          </a:ln>
        </p:spPr>
      </p:pic>
      <p:pic>
        <p:nvPicPr>
          <p:cNvPr id="10" name="Picture 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245662" y="1147078"/>
            <a:ext cx="1875587" cy="1281651"/>
          </a:xfrm>
          <a:prstGeom prst="rect">
            <a:avLst/>
          </a:prstGeom>
        </p:spPr>
      </p:pic>
      <p:sp>
        <p:nvSpPr>
          <p:cNvPr id="11" name="Slide Number Placeholder 10"/>
          <p:cNvSpPr>
            <a:spLocks noGrp="1"/>
          </p:cNvSpPr>
          <p:nvPr>
            <p:ph type="sldNum" sz="quarter" idx="12"/>
          </p:nvPr>
        </p:nvSpPr>
        <p:spPr/>
        <p:txBody>
          <a:bodyPr>
            <a:normAutofit fontScale="85000" lnSpcReduction="20000"/>
          </a:bodyPr>
          <a:lstStyle/>
          <a:p>
            <a:fld id="{74C2F60E-34D8-DD42-93FD-7BD7AE432328}" type="slidenum">
              <a:rPr lang="en-US"/>
              <a:pPr/>
              <a:t>15</a:t>
            </a:fld>
            <a:endParaRPr lang="en-US"/>
          </a:p>
        </p:txBody>
      </p:sp>
    </p:spTree>
    <p:extLst>
      <p:ext uri="{BB962C8B-B14F-4D97-AF65-F5344CB8AC3E}">
        <p14:creationId xmlns:p14="http://schemas.microsoft.com/office/powerpoint/2010/main" val="1611835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Proficiency</a:t>
            </a:r>
          </a:p>
        </p:txBody>
      </p:sp>
      <p:pic>
        <p:nvPicPr>
          <p:cNvPr id="11" name="Picture 10"/>
          <p:cNvPicPr>
            <a:picLocks/>
          </p:cNvPicPr>
          <p:nvPr/>
        </p:nvPicPr>
        <p:blipFill rotWithShape="1">
          <a:blip r:embed="rId2">
            <a:extLst>
              <a:ext uri="{28A0092B-C50C-407E-A947-70E740481C1C}">
                <a14:useLocalDpi xmlns:a14="http://schemas.microsoft.com/office/drawing/2010/main" val="0"/>
              </a:ext>
            </a:extLst>
          </a:blip>
          <a:srcRect t="18948" r="4719" b="9352"/>
          <a:stretch/>
        </p:blipFill>
        <p:spPr>
          <a:xfrm>
            <a:off x="609600" y="2403545"/>
            <a:ext cx="3803904" cy="3388658"/>
          </a:xfrm>
          <a:prstGeom prst="rect">
            <a:avLst/>
          </a:prstGeom>
        </p:spPr>
      </p:pic>
      <p:sp>
        <p:nvSpPr>
          <p:cNvPr id="7" name="Content Placeholder 10"/>
          <p:cNvSpPr txBox="1">
            <a:spLocks/>
          </p:cNvSpPr>
          <p:nvPr/>
        </p:nvSpPr>
        <p:spPr>
          <a:xfrm>
            <a:off x="4749111" y="2317418"/>
            <a:ext cx="3919779" cy="3924872"/>
          </a:xfrm>
          <a:prstGeom prst="rect">
            <a:avLst/>
          </a:prstGeom>
          <a:ln>
            <a:solidFill>
              <a:schemeClr val="accent1"/>
            </a:solidFill>
          </a:ln>
        </p:spPr>
        <p:txBody>
          <a:bodyPr vert="horz">
            <a:noAutofit/>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Independent of specific classroom instruction</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Spontaneous</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Broad content and context</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Sustained performance across all the tasks and contexts for the level</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None/>
              <a:tabLst/>
              <a:defRPr/>
            </a:pPr>
            <a:endParaRPr kumimoji="0" lang="en-US" sz="2900" b="0" i="0" u="none" strike="noStrike" kern="1200" cap="none" spc="0" normalizeH="0" baseline="0" noProof="0">
              <a:ln>
                <a:noFill/>
              </a:ln>
              <a:solidFill>
                <a:schemeClr val="tx1"/>
              </a:solidFill>
              <a:effectLst/>
              <a:uLnTx/>
              <a:uFillTx/>
              <a:latin typeface="+mn-lt"/>
              <a:ea typeface="+mn-ea"/>
              <a:cs typeface="+mn-cs"/>
            </a:endParaRPr>
          </a:p>
        </p:txBody>
      </p:sp>
      <p:sp>
        <p:nvSpPr>
          <p:cNvPr id="9" name="Text Placeholder 9"/>
          <p:cNvSpPr txBox="1">
            <a:spLocks/>
          </p:cNvSpPr>
          <p:nvPr/>
        </p:nvSpPr>
        <p:spPr>
          <a:xfrm>
            <a:off x="4749112" y="1741155"/>
            <a:ext cx="3895937" cy="576262"/>
          </a:xfrm>
          <a:prstGeom prst="rect">
            <a:avLst/>
          </a:prstGeom>
          <a:solidFill>
            <a:schemeClr val="tx2"/>
          </a:solidFill>
          <a:ln>
            <a:solidFill>
              <a:schemeClr val="accent1"/>
            </a:solidFill>
          </a:ln>
        </p:spPr>
        <p:txBody>
          <a:bodyPr vert="horz" rtlCol="0" anchor="ctr">
            <a:normAutofit lnSpcReduction="10000"/>
          </a:bodyPr>
          <a:lstStyle/>
          <a:p>
            <a:pPr marL="0" marR="0" lvl="0" indent="0" algn="ctr" defTabSz="914400" rtl="0" eaLnBrk="1" fontAlgn="auto" latinLnBrk="0" hangingPunct="1">
              <a:lnSpc>
                <a:spcPct val="100000"/>
              </a:lnSpc>
              <a:spcBef>
                <a:spcPts val="700"/>
              </a:spcBef>
              <a:spcAft>
                <a:spcPts val="0"/>
              </a:spcAft>
              <a:buClr>
                <a:schemeClr val="accent2"/>
              </a:buClr>
              <a:buSzPct val="60000"/>
              <a:buFontTx/>
              <a:buNone/>
              <a:tabLst/>
              <a:defRPr/>
            </a:pPr>
            <a:r>
              <a:rPr kumimoji="0" lang="en-US" sz="3200" b="1" i="0" u="none" strike="noStrike" kern="1200" cap="none" spc="0" normalizeH="0" baseline="0" noProof="0">
                <a:ln>
                  <a:noFill/>
                </a:ln>
                <a:solidFill>
                  <a:srgbClr val="FFFFFF"/>
                </a:solidFill>
                <a:effectLst/>
                <a:uLnTx/>
                <a:uFillTx/>
                <a:latin typeface="+mn-lt"/>
                <a:ea typeface="+mn-ea"/>
                <a:cs typeface="+mn-cs"/>
              </a:rPr>
              <a:t>Proficiency</a:t>
            </a:r>
          </a:p>
        </p:txBody>
      </p:sp>
      <p:sp>
        <p:nvSpPr>
          <p:cNvPr id="10" name="Footer Placeholder 9"/>
          <p:cNvSpPr>
            <a:spLocks noGrp="1"/>
          </p:cNvSpPr>
          <p:nvPr>
            <p:ph type="ftr" sz="quarter" idx="11"/>
          </p:nvPr>
        </p:nvSpPr>
        <p:spPr/>
        <p:txBody>
          <a:bodyPr/>
          <a:lstStyle/>
          <a:p>
            <a:r>
              <a:rPr lang="en-US"/>
              <a:t>Laura Terrill</a:t>
            </a:r>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16</a:t>
            </a:fld>
            <a:endParaRPr lang="en-US"/>
          </a:p>
        </p:txBody>
      </p:sp>
    </p:spTree>
    <p:extLst>
      <p:ext uri="{BB962C8B-B14F-4D97-AF65-F5344CB8AC3E}">
        <p14:creationId xmlns:p14="http://schemas.microsoft.com/office/powerpoint/2010/main" val="6478884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5" name="Title 30"/>
          <p:cNvSpPr>
            <a:spLocks noGrp="1"/>
          </p:cNvSpPr>
          <p:nvPr>
            <p:ph type="title"/>
          </p:nvPr>
        </p:nvSpPr>
        <p:spPr>
          <a:xfrm>
            <a:off x="533400" y="76200"/>
            <a:ext cx="8229600" cy="1066800"/>
          </a:xfrm>
        </p:spPr>
        <p:txBody>
          <a:bodyPr/>
          <a:lstStyle/>
          <a:p>
            <a:r>
              <a:rPr lang="en-US">
                <a:solidFill>
                  <a:srgbClr val="403152"/>
                </a:solidFill>
                <a:ea typeface="ＭＳ Ｐゴシック" pitchFamily="-84" charset="-128"/>
                <a:cs typeface="ＭＳ Ｐゴシック" pitchFamily="-84" charset="-128"/>
              </a:rPr>
              <a:t>Proficiency</a:t>
            </a:r>
          </a:p>
        </p:txBody>
      </p:sp>
      <p:pic>
        <p:nvPicPr>
          <p:cNvPr id="237571" name="Picture 3" descr="NA02343_[1]"/>
          <p:cNvPicPr>
            <a:picLocks noGrp="1" noChangeAspect="1" noChangeArrowheads="1"/>
          </p:cNvPicPr>
          <p:nvPr>
            <p:ph sz="quarter" idx="1"/>
          </p:nvPr>
        </p:nvPicPr>
        <p:blipFill>
          <a:blip r:embed="rId2"/>
          <a:srcRect/>
          <a:stretch>
            <a:fillRect/>
          </a:stretch>
        </p:blipFill>
        <p:spPr>
          <a:xfrm>
            <a:off x="2408238" y="1752600"/>
            <a:ext cx="3514725" cy="4495800"/>
          </a:xfrm>
          <a:effectLst>
            <a:outerShdw blurRad="63500" algn="ctr" rotWithShape="0">
              <a:schemeClr val="bg2">
                <a:alpha val="75000"/>
              </a:schemeClr>
            </a:outerShdw>
          </a:effectLst>
        </p:spPr>
      </p:pic>
      <p:sp>
        <p:nvSpPr>
          <p:cNvPr id="15" name="TextBox 14"/>
          <p:cNvSpPr txBox="1">
            <a:spLocks noChangeArrowheads="1"/>
          </p:cNvSpPr>
          <p:nvPr/>
        </p:nvSpPr>
        <p:spPr bwMode="auto">
          <a:xfrm>
            <a:off x="76200" y="4419600"/>
            <a:ext cx="3606800" cy="1200150"/>
          </a:xfrm>
          <a:prstGeom prst="rect">
            <a:avLst/>
          </a:prstGeom>
          <a:noFill/>
          <a:ln w="9525">
            <a:noFill/>
            <a:miter lim="800000"/>
            <a:headEnd/>
            <a:tailEnd/>
          </a:ln>
        </p:spPr>
        <p:txBody>
          <a:bodyPr wrap="none">
            <a:prstTxWarp prst="textNoShape">
              <a:avLst/>
            </a:prstTxWarp>
            <a:spAutoFit/>
          </a:bodyPr>
          <a:lstStyle/>
          <a:p>
            <a:r>
              <a:rPr lang="en-US">
                <a:solidFill>
                  <a:srgbClr val="FF0000"/>
                </a:solidFill>
                <a:latin typeface="Cambria" pitchFamily="-84" charset="0"/>
                <a:ea typeface="Cambria" pitchFamily="-84" charset="0"/>
                <a:cs typeface="Cambria" pitchFamily="-84" charset="0"/>
              </a:rPr>
              <a:t>Roots</a:t>
            </a:r>
            <a:r>
              <a:rPr lang="en-US">
                <a:latin typeface="Cambria" pitchFamily="-84" charset="0"/>
                <a:ea typeface="Cambria" pitchFamily="-84" charset="0"/>
                <a:cs typeface="Cambria" pitchFamily="-84" charset="0"/>
              </a:rPr>
              <a:t>: Content &amp; Contexts</a:t>
            </a:r>
          </a:p>
          <a:p>
            <a:pPr marL="273050" lvl="1" indent="273050">
              <a:buFont typeface="Arial" pitchFamily="-84" charset="0"/>
              <a:buChar char="•"/>
            </a:pPr>
            <a:r>
              <a:rPr lang="en-US">
                <a:latin typeface="Cambria" pitchFamily="-84" charset="0"/>
                <a:ea typeface="Cambria" pitchFamily="-84" charset="0"/>
                <a:cs typeface="Cambria" pitchFamily="-84" charset="0"/>
              </a:rPr>
              <a:t>Topics</a:t>
            </a:r>
          </a:p>
          <a:p>
            <a:pPr marL="273050" lvl="1" indent="273050">
              <a:buFont typeface="Arial" pitchFamily="-84" charset="0"/>
              <a:buChar char="•"/>
            </a:pPr>
            <a:r>
              <a:rPr lang="en-US">
                <a:latin typeface="Cambria" pitchFamily="-84" charset="0"/>
                <a:ea typeface="Cambria" pitchFamily="-84" charset="0"/>
                <a:cs typeface="Cambria" pitchFamily="-84" charset="0"/>
              </a:rPr>
              <a:t>Social Situations</a:t>
            </a:r>
          </a:p>
        </p:txBody>
      </p:sp>
      <p:sp>
        <p:nvSpPr>
          <p:cNvPr id="16" name="TextBox 15"/>
          <p:cNvSpPr txBox="1"/>
          <p:nvPr/>
        </p:nvSpPr>
        <p:spPr>
          <a:xfrm>
            <a:off x="5638800" y="4038600"/>
            <a:ext cx="2816225" cy="1846263"/>
          </a:xfrm>
          <a:prstGeom prst="rect">
            <a:avLst/>
          </a:prstGeom>
          <a:noFill/>
        </p:spPr>
        <p:txBody>
          <a:bodyPr wrap="none">
            <a:spAutoFit/>
          </a:bodyPr>
          <a:lstStyle/>
          <a:p>
            <a:pPr>
              <a:defRPr/>
            </a:pPr>
            <a:r>
              <a:rPr lang="en-US">
                <a:solidFill>
                  <a:srgbClr val="FF0000"/>
                </a:solidFill>
                <a:latin typeface="Cambria"/>
                <a:cs typeface="Cambria"/>
              </a:rPr>
              <a:t>Trunk</a:t>
            </a:r>
            <a:r>
              <a:rPr lang="en-US">
                <a:latin typeface="Cambria"/>
                <a:cs typeface="Cambria"/>
              </a:rPr>
              <a:t>: Functions</a:t>
            </a:r>
          </a:p>
          <a:p>
            <a:pPr marL="91440" indent="182880">
              <a:buFont typeface="Arial"/>
              <a:buChar char="•"/>
              <a:defRPr/>
            </a:pPr>
            <a:r>
              <a:rPr lang="en-US">
                <a:latin typeface="Cambria"/>
                <a:cs typeface="Cambria"/>
              </a:rPr>
              <a:t>Ask &amp; answer questions</a:t>
            </a:r>
          </a:p>
          <a:p>
            <a:pPr marL="91440" indent="182880">
              <a:buFont typeface="Arial"/>
              <a:buChar char="•"/>
              <a:defRPr/>
            </a:pPr>
            <a:r>
              <a:rPr lang="en-US">
                <a:latin typeface="Cambria"/>
                <a:cs typeface="Cambria"/>
              </a:rPr>
              <a:t>Describe</a:t>
            </a:r>
          </a:p>
          <a:p>
            <a:pPr marL="91440" indent="182880">
              <a:buFont typeface="Arial"/>
              <a:buChar char="•"/>
              <a:defRPr/>
            </a:pPr>
            <a:r>
              <a:rPr lang="en-US">
                <a:latin typeface="Cambria"/>
                <a:cs typeface="Cambria"/>
              </a:rPr>
              <a:t>Compare &amp; contrast</a:t>
            </a:r>
          </a:p>
          <a:p>
            <a:pPr marL="91440" indent="182880">
              <a:buFont typeface="Arial"/>
              <a:buChar char="•"/>
              <a:defRPr/>
            </a:pPr>
            <a:r>
              <a:rPr lang="en-US">
                <a:latin typeface="Cambria"/>
                <a:cs typeface="Cambria"/>
              </a:rPr>
              <a:t>Narrate &amp; describe</a:t>
            </a:r>
          </a:p>
          <a:p>
            <a:pPr marL="91440" indent="182880">
              <a:buFont typeface="Arial"/>
              <a:buChar char="•"/>
              <a:defRPr/>
            </a:pPr>
            <a:r>
              <a:rPr lang="en-US">
                <a:latin typeface="Cambria"/>
                <a:cs typeface="Cambria"/>
              </a:rPr>
              <a:t>Support an opinion</a:t>
            </a:r>
          </a:p>
        </p:txBody>
      </p:sp>
      <p:sp>
        <p:nvSpPr>
          <p:cNvPr id="17" name="TextBox 16"/>
          <p:cNvSpPr txBox="1">
            <a:spLocks noChangeArrowheads="1"/>
          </p:cNvSpPr>
          <p:nvPr/>
        </p:nvSpPr>
        <p:spPr bwMode="auto">
          <a:xfrm>
            <a:off x="6019800" y="1473200"/>
            <a:ext cx="2668588" cy="2492375"/>
          </a:xfrm>
          <a:prstGeom prst="rect">
            <a:avLst/>
          </a:prstGeom>
          <a:noFill/>
          <a:ln w="9525">
            <a:noFill/>
            <a:miter lim="800000"/>
            <a:headEnd/>
            <a:tailEnd/>
          </a:ln>
        </p:spPr>
        <p:txBody>
          <a:bodyPr>
            <a:prstTxWarp prst="textNoShape">
              <a:avLst/>
            </a:prstTxWarp>
            <a:spAutoFit/>
          </a:bodyPr>
          <a:lstStyle/>
          <a:p>
            <a:r>
              <a:rPr lang="en-US">
                <a:solidFill>
                  <a:srgbClr val="FF0000"/>
                </a:solidFill>
                <a:latin typeface="Cambria" pitchFamily="-84" charset="0"/>
                <a:ea typeface="Cambria" pitchFamily="-84" charset="0"/>
                <a:cs typeface="Cambria" pitchFamily="-84" charset="0"/>
              </a:rPr>
              <a:t>Leaves</a:t>
            </a:r>
            <a:r>
              <a:rPr lang="en-US">
                <a:latin typeface="Cambria" pitchFamily="-84" charset="0"/>
                <a:ea typeface="Cambria" pitchFamily="-84" charset="0"/>
                <a:cs typeface="Cambria" pitchFamily="-84" charset="0"/>
              </a:rPr>
              <a:t>: Accuracy</a:t>
            </a:r>
          </a:p>
          <a:p>
            <a:pPr marL="273050" lvl="1" indent="-182563">
              <a:buFont typeface="Arial" pitchFamily="-84" charset="0"/>
              <a:buChar char="•"/>
            </a:pPr>
            <a:r>
              <a:rPr lang="en-US">
                <a:latin typeface="Cambria" pitchFamily="-84" charset="0"/>
                <a:ea typeface="Cambria" pitchFamily="-84" charset="0"/>
                <a:cs typeface="Cambria" pitchFamily="-84" charset="0"/>
              </a:rPr>
              <a:t>Pronunciation</a:t>
            </a:r>
          </a:p>
          <a:p>
            <a:pPr marL="273050" lvl="1" indent="-182563">
              <a:buFont typeface="Arial" pitchFamily="-84" charset="0"/>
              <a:buChar char="•"/>
            </a:pPr>
            <a:r>
              <a:rPr lang="en-US">
                <a:latin typeface="Cambria" pitchFamily="-84" charset="0"/>
                <a:ea typeface="Cambria" pitchFamily="-84" charset="0"/>
                <a:cs typeface="Cambria" pitchFamily="-84" charset="0"/>
              </a:rPr>
              <a:t>Grammar</a:t>
            </a:r>
          </a:p>
          <a:p>
            <a:pPr marL="273050" lvl="1" indent="-182563">
              <a:buFont typeface="Arial" pitchFamily="-84" charset="0"/>
              <a:buChar char="•"/>
            </a:pPr>
            <a:r>
              <a:rPr lang="en-US">
                <a:latin typeface="Cambria" pitchFamily="-84" charset="0"/>
                <a:ea typeface="Cambria" pitchFamily="-84" charset="0"/>
                <a:cs typeface="Cambria" pitchFamily="-84" charset="0"/>
              </a:rPr>
              <a:t>Vocabulary</a:t>
            </a:r>
          </a:p>
          <a:p>
            <a:pPr marL="273050" lvl="1" indent="-182563">
              <a:buFont typeface="Arial" pitchFamily="-84" charset="0"/>
              <a:buChar char="•"/>
            </a:pPr>
            <a:r>
              <a:rPr lang="en-US">
                <a:latin typeface="Cambria" pitchFamily="-84" charset="0"/>
                <a:ea typeface="Cambria" pitchFamily="-84" charset="0"/>
                <a:cs typeface="Cambria" pitchFamily="-84" charset="0"/>
              </a:rPr>
              <a:t>Socio-linguistic appropriateness</a:t>
            </a:r>
          </a:p>
          <a:p>
            <a:pPr marL="273050" lvl="1" indent="-182563">
              <a:buFont typeface="Arial" pitchFamily="-84" charset="0"/>
              <a:buChar char="•"/>
            </a:pPr>
            <a:r>
              <a:rPr lang="en-US">
                <a:latin typeface="Cambria" pitchFamily="-84" charset="0"/>
                <a:ea typeface="Cambria" pitchFamily="-84" charset="0"/>
                <a:cs typeface="Cambria" pitchFamily="-84" charset="0"/>
              </a:rPr>
              <a:t>Fluency</a:t>
            </a:r>
          </a:p>
          <a:p>
            <a:endParaRPr lang="en-US">
              <a:latin typeface="Cambria" pitchFamily="-84" charset="0"/>
              <a:ea typeface="Cambria" pitchFamily="-84" charset="0"/>
              <a:cs typeface="Cambria" pitchFamily="-84" charset="0"/>
            </a:endParaRPr>
          </a:p>
        </p:txBody>
      </p:sp>
      <p:sp>
        <p:nvSpPr>
          <p:cNvPr id="18" name="TextBox 17"/>
          <p:cNvSpPr txBox="1">
            <a:spLocks noChangeArrowheads="1"/>
          </p:cNvSpPr>
          <p:nvPr/>
        </p:nvSpPr>
        <p:spPr bwMode="auto">
          <a:xfrm>
            <a:off x="76200" y="1981200"/>
            <a:ext cx="2830513" cy="1292225"/>
          </a:xfrm>
          <a:prstGeom prst="rect">
            <a:avLst/>
          </a:prstGeom>
          <a:noFill/>
          <a:ln w="9525">
            <a:noFill/>
            <a:miter lim="800000"/>
            <a:headEnd/>
            <a:tailEnd/>
          </a:ln>
        </p:spPr>
        <p:txBody>
          <a:bodyPr wrap="none">
            <a:prstTxWarp prst="textNoShape">
              <a:avLst/>
            </a:prstTxWarp>
            <a:spAutoFit/>
          </a:bodyPr>
          <a:lstStyle/>
          <a:p>
            <a:r>
              <a:rPr lang="en-US">
                <a:solidFill>
                  <a:srgbClr val="FF0000"/>
                </a:solidFill>
                <a:latin typeface="Cambria" pitchFamily="-84" charset="0"/>
                <a:ea typeface="Cambria" pitchFamily="-84" charset="0"/>
                <a:cs typeface="Cambria" pitchFamily="-84" charset="0"/>
              </a:rPr>
              <a:t>Branches</a:t>
            </a:r>
            <a:r>
              <a:rPr lang="en-US">
                <a:latin typeface="Cambria" pitchFamily="-84" charset="0"/>
                <a:ea typeface="Cambria" pitchFamily="-84" charset="0"/>
                <a:cs typeface="Cambria" pitchFamily="-84" charset="0"/>
              </a:rPr>
              <a:t>: Text Type</a:t>
            </a:r>
          </a:p>
          <a:p>
            <a:pPr marL="273050" lvl="1" indent="273050">
              <a:buFont typeface="Arial" pitchFamily="-84" charset="0"/>
              <a:buChar char="•"/>
            </a:pPr>
            <a:r>
              <a:rPr lang="en-US">
                <a:latin typeface="Cambria" pitchFamily="-84" charset="0"/>
                <a:ea typeface="Cambria" pitchFamily="-84" charset="0"/>
                <a:cs typeface="Cambria" pitchFamily="-84" charset="0"/>
              </a:rPr>
              <a:t>words</a:t>
            </a:r>
          </a:p>
          <a:p>
            <a:pPr marL="273050" lvl="1" indent="273050">
              <a:buFont typeface="Arial" pitchFamily="-84" charset="0"/>
              <a:buChar char="•"/>
            </a:pPr>
            <a:r>
              <a:rPr lang="en-US">
                <a:latin typeface="Cambria" pitchFamily="-84" charset="0"/>
                <a:ea typeface="Cambria" pitchFamily="-84" charset="0"/>
                <a:cs typeface="Cambria" pitchFamily="-84" charset="0"/>
              </a:rPr>
              <a:t>sentences</a:t>
            </a:r>
          </a:p>
          <a:p>
            <a:pPr marL="273050" lvl="1" indent="273050">
              <a:buFont typeface="Arial" pitchFamily="-84" charset="0"/>
              <a:buChar char="•"/>
            </a:pPr>
            <a:r>
              <a:rPr lang="en-US">
                <a:latin typeface="Cambria" pitchFamily="-84" charset="0"/>
                <a:ea typeface="Cambria" pitchFamily="-84" charset="0"/>
                <a:cs typeface="Cambria" pitchFamily="-84" charset="0"/>
              </a:rPr>
              <a:t>paragraphs</a:t>
            </a:r>
          </a:p>
        </p:txBody>
      </p:sp>
      <p:sp>
        <p:nvSpPr>
          <p:cNvPr id="78856" name="TextBox 8"/>
          <p:cNvSpPr txBox="1">
            <a:spLocks noChangeArrowheads="1"/>
          </p:cNvSpPr>
          <p:nvPr/>
        </p:nvSpPr>
        <p:spPr bwMode="auto">
          <a:xfrm>
            <a:off x="6557293" y="6230937"/>
            <a:ext cx="2346325" cy="400050"/>
          </a:xfrm>
          <a:prstGeom prst="rect">
            <a:avLst/>
          </a:prstGeom>
          <a:noFill/>
          <a:ln w="9525">
            <a:noFill/>
            <a:miter lim="800000"/>
            <a:headEnd/>
            <a:tailEnd/>
          </a:ln>
        </p:spPr>
        <p:txBody>
          <a:bodyPr wrap="none">
            <a:prstTxWarp prst="textNoShape">
              <a:avLst/>
            </a:prstTxWarp>
            <a:spAutoFit/>
          </a:bodyPr>
          <a:lstStyle/>
          <a:p>
            <a:r>
              <a:rPr lang="en-US" sz="2000"/>
              <a:t>Chantal Thompson</a:t>
            </a:r>
          </a:p>
        </p:txBody>
      </p:sp>
      <p:sp>
        <p:nvSpPr>
          <p:cNvPr id="10" name="Footer Placeholder 9"/>
          <p:cNvSpPr>
            <a:spLocks noGrp="1"/>
          </p:cNvSpPr>
          <p:nvPr>
            <p:ph type="ftr" sz="quarter" idx="11"/>
          </p:nvPr>
        </p:nvSpPr>
        <p:spPr/>
        <p:txBody>
          <a:bodyPr/>
          <a:lstStyle/>
          <a:p>
            <a:r>
              <a:rPr lang="en-US"/>
              <a:t>Laura Terrill</a:t>
            </a:r>
          </a:p>
        </p:txBody>
      </p:sp>
      <p:sp>
        <p:nvSpPr>
          <p:cNvPr id="11" name="Slide Number Placeholder 10"/>
          <p:cNvSpPr>
            <a:spLocks noGrp="1"/>
          </p:cNvSpPr>
          <p:nvPr>
            <p:ph type="sldNum" sz="quarter" idx="12"/>
          </p:nvPr>
        </p:nvSpPr>
        <p:spPr/>
        <p:txBody>
          <a:bodyPr>
            <a:normAutofit fontScale="85000" lnSpcReduction="20000"/>
          </a:bodyPr>
          <a:lstStyle/>
          <a:p>
            <a:fld id="{74C2F60E-34D8-DD42-93FD-7BD7AE432328}" type="slidenum">
              <a:rPr lang="en-US"/>
              <a:pPr/>
              <a:t>17</a:t>
            </a:fld>
            <a:endParaRPr lang="en-US"/>
          </a:p>
        </p:txBody>
      </p:sp>
    </p:spTree>
    <p:extLst>
      <p:ext uri="{BB962C8B-B14F-4D97-AF65-F5344CB8AC3E}">
        <p14:creationId xmlns:p14="http://schemas.microsoft.com/office/powerpoint/2010/main" val="13197947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192"/>
            <a:ext cx="8229600" cy="1066800"/>
          </a:xfrm>
        </p:spPr>
        <p:txBody>
          <a:bodyPr>
            <a:normAutofit fontScale="90000"/>
          </a:bodyPr>
          <a:lstStyle/>
          <a:p>
            <a:r>
              <a:rPr lang="en-US"/>
              <a:t>Proficiency-based Rubric</a:t>
            </a:r>
            <a:br>
              <a:rPr lang="en-US"/>
            </a:br>
            <a:r>
              <a:rPr lang="en-US" sz="2222"/>
              <a:t>Interpersonal Mode – Novice Learner</a:t>
            </a:r>
          </a:p>
        </p:txBody>
      </p:sp>
      <p:sp>
        <p:nvSpPr>
          <p:cNvPr id="5" name="Rectangle 4"/>
          <p:cNvSpPr/>
          <p:nvPr/>
        </p:nvSpPr>
        <p:spPr>
          <a:xfrm>
            <a:off x="2463800" y="6520677"/>
            <a:ext cx="6519333" cy="307777"/>
          </a:xfrm>
          <a:prstGeom prst="rect">
            <a:avLst/>
          </a:prstGeom>
        </p:spPr>
        <p:txBody>
          <a:bodyPr wrap="square">
            <a:spAutoFit/>
          </a:bodyPr>
          <a:lstStyle/>
          <a:p>
            <a:pPr algn="r"/>
            <a:r>
              <a:rPr lang="en-US" sz="1400"/>
              <a:t>Taken from: </a:t>
            </a:r>
            <a:r>
              <a:rPr lang="en-US" sz="1400">
                <a:sym typeface="Symbol"/>
              </a:rPr>
              <a:t></a:t>
            </a:r>
            <a:r>
              <a:rPr lang="en-US" sz="1400"/>
              <a:t>2013 Implementing Integrated Performance Assessment </a:t>
            </a:r>
          </a:p>
        </p:txBody>
      </p:sp>
      <p:graphicFrame>
        <p:nvGraphicFramePr>
          <p:cNvPr id="6" name="Table 5"/>
          <p:cNvGraphicFramePr>
            <a:graphicFrameLocks noGrp="1"/>
          </p:cNvGraphicFramePr>
          <p:nvPr/>
        </p:nvGraphicFramePr>
        <p:xfrm>
          <a:off x="219620" y="1651347"/>
          <a:ext cx="8763516" cy="4632960"/>
        </p:xfrm>
        <a:graphic>
          <a:graphicData uri="http://schemas.openxmlformats.org/drawingml/2006/table">
            <a:tbl>
              <a:tblPr firstRow="1" bandRow="1">
                <a:tableStyleId>{5C22544A-7EE6-4342-B048-85BDC9FD1C3A}</a:tableStyleId>
              </a:tblPr>
              <a:tblGrid>
                <a:gridCol w="1752703"/>
                <a:gridCol w="1866557"/>
                <a:gridCol w="1730405"/>
                <a:gridCol w="1730405"/>
                <a:gridCol w="1683446"/>
              </a:tblGrid>
              <a:tr h="457200">
                <a:tc rowSpan="2">
                  <a:txBody>
                    <a:bodyPr/>
                    <a:lstStyle/>
                    <a:p>
                      <a:pPr algn="ctr"/>
                      <a:r>
                        <a:rPr lang="en-US" b="0"/>
                        <a:t>Criteria</a:t>
                      </a:r>
                    </a:p>
                  </a:txBody>
                  <a:tcPr anchor="ctr"/>
                </a:tc>
                <a:tc rowSpan="2">
                  <a:txBody>
                    <a:bodyPr/>
                    <a:lstStyle/>
                    <a:p>
                      <a:pPr algn="ctr"/>
                      <a:r>
                        <a:rPr lang="en-US" b="0"/>
                        <a:t>Exceeds</a:t>
                      </a:r>
                    </a:p>
                    <a:p>
                      <a:pPr algn="ctr"/>
                      <a:r>
                        <a:rPr lang="en-US" b="0"/>
                        <a:t>Expectations</a:t>
                      </a:r>
                    </a:p>
                  </a:txBody>
                  <a:tcPr anchor="ctr"/>
                </a:tc>
                <a:tc gridSpan="2">
                  <a:txBody>
                    <a:bodyPr/>
                    <a:lstStyle/>
                    <a:p>
                      <a:pPr algn="ctr"/>
                      <a:r>
                        <a:rPr lang="en-US" b="0"/>
                        <a:t>Meets Expectations</a:t>
                      </a:r>
                    </a:p>
                  </a:txBody>
                  <a:tcPr anchor="ctr"/>
                </a:tc>
                <a:tc hMerge="1">
                  <a:txBody>
                    <a:bodyPr/>
                    <a:lstStyle/>
                    <a:p>
                      <a:pPr algn="ctr"/>
                      <a:endParaRPr lang="en-US"/>
                    </a:p>
                  </a:txBody>
                  <a:tcPr anchor="ctr"/>
                </a:tc>
                <a:tc rowSpan="2">
                  <a:txBody>
                    <a:bodyPr/>
                    <a:lstStyle/>
                    <a:p>
                      <a:pPr algn="ctr"/>
                      <a:r>
                        <a:rPr lang="en-US" b="0"/>
                        <a:t>Does Not Meet Expectations</a:t>
                      </a:r>
                    </a:p>
                  </a:txBody>
                  <a:tcPr anchor="ctr"/>
                </a:tc>
              </a:tr>
              <a:tr h="457200">
                <a:tc vMerge="1">
                  <a:txBody>
                    <a:bodyPr/>
                    <a:lstStyle/>
                    <a:p>
                      <a:endParaRPr lang="en-US"/>
                    </a:p>
                  </a:txBody>
                  <a:tcPr/>
                </a:tc>
                <a:tc vMerge="1">
                  <a:txBody>
                    <a:bodyPr/>
                    <a:lstStyle/>
                    <a:p>
                      <a:endParaRPr lang="en-US"/>
                    </a:p>
                  </a:txBody>
                  <a:tcPr/>
                </a:tc>
                <a:tc>
                  <a:txBody>
                    <a:bodyPr/>
                    <a:lstStyle/>
                    <a:p>
                      <a:pPr algn="ctr"/>
                      <a:r>
                        <a:rPr lang="en-US" b="0">
                          <a:solidFill>
                            <a:schemeClr val="bg1"/>
                          </a:solidFill>
                        </a:rPr>
                        <a:t>Strong</a:t>
                      </a:r>
                    </a:p>
                  </a:txBody>
                  <a:tcPr anchor="ctr">
                    <a:solidFill>
                      <a:schemeClr val="accent1"/>
                    </a:solidFill>
                  </a:tcPr>
                </a:tc>
                <a:tc>
                  <a:txBody>
                    <a:bodyPr/>
                    <a:lstStyle/>
                    <a:p>
                      <a:pPr algn="ctr"/>
                      <a:r>
                        <a:rPr lang="en-US" b="0">
                          <a:solidFill>
                            <a:schemeClr val="bg1"/>
                          </a:solidFill>
                        </a:rPr>
                        <a:t>Minimal</a:t>
                      </a:r>
                    </a:p>
                  </a:txBody>
                  <a:tcPr anchor="ctr">
                    <a:solidFill>
                      <a:schemeClr val="accent1"/>
                    </a:solidFill>
                  </a:tcPr>
                </a:tc>
                <a:tc vMerge="1">
                  <a:txBody>
                    <a:bodyPr/>
                    <a:lstStyle/>
                    <a:p>
                      <a:endParaRPr lang="en-US"/>
                    </a:p>
                  </a:txBody>
                  <a:tcPr/>
                </a:tc>
              </a:tr>
              <a:tr h="370840">
                <a:tc>
                  <a:txBody>
                    <a:bodyPr/>
                    <a:lstStyle/>
                    <a:p>
                      <a:r>
                        <a:rPr lang="en-US" sz="1400" b="1"/>
                        <a:t>Language Function</a:t>
                      </a:r>
                    </a:p>
                    <a:p>
                      <a:endParaRPr lang="en-US" sz="1400" b="1"/>
                    </a:p>
                    <a:p>
                      <a:r>
                        <a:rPr lang="en-US" sz="1400" i="1"/>
                        <a:t>Language</a:t>
                      </a:r>
                      <a:r>
                        <a:rPr lang="en-US" sz="1400" i="1" baseline="0"/>
                        <a:t> tasks the speaker is able to handle in a consistent, comfortable, sustained, and spontaneous manner. </a:t>
                      </a:r>
                      <a:endParaRPr lang="en-US" sz="1400" i="1"/>
                    </a:p>
                  </a:txBody>
                  <a:tcPr anchor="ctr"/>
                </a:tc>
                <a:tc>
                  <a:txBody>
                    <a:bodyPr/>
                    <a:lstStyle/>
                    <a:p>
                      <a:pPr algn="l"/>
                      <a:r>
                        <a:rPr lang="en-US" sz="1400"/>
                        <a:t>Creates with language by combining and recombining known</a:t>
                      </a:r>
                      <a:r>
                        <a:rPr lang="en-US" sz="1400" baseline="0"/>
                        <a:t> elements; is able to express personal meaning in a basic way. Handles successfully a number of uncomplicated communicative tasks in straightforward social situations, primarily in concrete exchanges and topics necessary for survival in target-language cultures. </a:t>
                      </a:r>
                      <a:endParaRPr lang="en-US" sz="1400"/>
                    </a:p>
                  </a:txBody>
                  <a:tcPr/>
                </a:tc>
                <a:tc>
                  <a:txBody>
                    <a:bodyPr/>
                    <a:lstStyle/>
                    <a:p>
                      <a:pPr algn="l"/>
                      <a:r>
                        <a:rPr lang="en-US" sz="1400"/>
                        <a:t>Uses mostly memorized language with some attempts</a:t>
                      </a:r>
                      <a:r>
                        <a:rPr lang="en-US" sz="1400" baseline="0"/>
                        <a:t> to create. Handles a limited number of uncomplicated tasks involving topics related to basic personal information and some activities, preferences, and immediate needs. </a:t>
                      </a:r>
                      <a:endParaRPr lang="en-US" sz="1400"/>
                    </a:p>
                  </a:txBody>
                  <a:tcPr anchor="ctr"/>
                </a:tc>
                <a:tc>
                  <a:txBody>
                    <a:bodyPr/>
                    <a:lstStyle/>
                    <a:p>
                      <a:pPr algn="l"/>
                      <a:r>
                        <a:rPr lang="en-US" sz="1400"/>
                        <a:t>Uses memorized language only, familiar language. </a:t>
                      </a:r>
                    </a:p>
                  </a:txBody>
                  <a:tcPr anchor="ctr"/>
                </a:tc>
                <a:tc>
                  <a:txBody>
                    <a:bodyPr/>
                    <a:lstStyle/>
                    <a:p>
                      <a:pPr algn="l"/>
                      <a:r>
                        <a:rPr lang="en-US" sz="1400"/>
                        <a:t>Has no real functional</a:t>
                      </a:r>
                      <a:r>
                        <a:rPr lang="en-US" sz="1400" baseline="0"/>
                        <a:t> ability. </a:t>
                      </a:r>
                      <a:endParaRPr lang="en-US" sz="1400"/>
                    </a:p>
                  </a:txBody>
                  <a:tcPr anchor="ctr"/>
                </a:tc>
              </a:tr>
            </a:tbl>
          </a:graphicData>
        </a:graphic>
      </p:graphicFrame>
      <p:sp>
        <p:nvSpPr>
          <p:cNvPr id="8" name="Footer Placeholder 7"/>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18</a:t>
            </a:fld>
            <a:endParaRPr lang="en-US"/>
          </a:p>
        </p:txBody>
      </p:sp>
    </p:spTree>
    <p:extLst>
      <p:ext uri="{BB962C8B-B14F-4D97-AF65-F5344CB8AC3E}">
        <p14:creationId xmlns:p14="http://schemas.microsoft.com/office/powerpoint/2010/main" val="4318406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7871" y="228600"/>
            <a:ext cx="8153400" cy="990600"/>
          </a:xfrm>
        </p:spPr>
        <p:txBody>
          <a:bodyPr>
            <a:noAutofit/>
          </a:bodyPr>
          <a:lstStyle/>
          <a:p>
            <a:r>
              <a:rPr lang="en-US" sz="3600" dirty="0" smtClean="0"/>
              <a:t>Key Functions and Related Tasks</a:t>
            </a:r>
            <a:endParaRPr lang="en-US" sz="3600" dirty="0"/>
          </a:p>
        </p:txBody>
      </p:sp>
      <p:sp>
        <p:nvSpPr>
          <p:cNvPr id="4" name="Footer Placeholder 3"/>
          <p:cNvSpPr>
            <a:spLocks noGrp="1"/>
          </p:cNvSpPr>
          <p:nvPr>
            <p:ph type="ftr" sz="quarter" idx="11"/>
          </p:nvPr>
        </p:nvSpPr>
        <p:spPr/>
        <p:txBody>
          <a:bodyPr/>
          <a:lstStyle/>
          <a:p>
            <a:r>
              <a:rPr lang="en-US" smtClean="0"/>
              <a:t>Laura Terrill</a:t>
            </a:r>
            <a:endParaRPr lang="en-US" dirty="0"/>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a:pPr/>
              <a:t>19</a:t>
            </a:fld>
            <a:endParaRPr lang="en-US"/>
          </a:p>
        </p:txBody>
      </p:sp>
      <p:graphicFrame>
        <p:nvGraphicFramePr>
          <p:cNvPr id="6" name="Content Placeholder 5"/>
          <p:cNvGraphicFramePr>
            <a:graphicFrameLocks noGrp="1"/>
          </p:cNvGraphicFramePr>
          <p:nvPr>
            <p:ph idx="4294967295"/>
            <p:extLst/>
          </p:nvPr>
        </p:nvGraphicFramePr>
        <p:xfrm>
          <a:off x="566738" y="1716088"/>
          <a:ext cx="8577262" cy="45450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6764567" y="3750067"/>
            <a:ext cx="1908957" cy="1077218"/>
          </a:xfrm>
          <a:prstGeom prst="rect">
            <a:avLst/>
          </a:prstGeom>
          <a:noFill/>
        </p:spPr>
        <p:txBody>
          <a:bodyPr wrap="square" rtlCol="0">
            <a:spAutoFit/>
          </a:bodyPr>
          <a:lstStyle/>
          <a:p>
            <a:r>
              <a:rPr lang="en-US" sz="1600" dirty="0" smtClean="0"/>
              <a:t>Present information in writing for an audience</a:t>
            </a:r>
            <a:endParaRPr lang="en-US" sz="1600" dirty="0"/>
          </a:p>
        </p:txBody>
      </p:sp>
      <p:pic>
        <p:nvPicPr>
          <p:cNvPr id="8" name="Picture 8" descr="spiral-full"/>
          <p:cNvPicPr>
            <a:picLocks noChangeAspect="1" noChangeArrowheads="1"/>
          </p:cNvPicPr>
          <p:nvPr/>
        </p:nvPicPr>
        <p:blipFill>
          <a:blip r:embed="rId7"/>
          <a:srcRect/>
          <a:stretch>
            <a:fillRect/>
          </a:stretch>
        </p:blipFill>
        <p:spPr bwMode="auto">
          <a:xfrm>
            <a:off x="434095" y="2830896"/>
            <a:ext cx="1508761" cy="2295144"/>
          </a:xfrm>
          <a:prstGeom prst="rect">
            <a:avLst/>
          </a:prstGeom>
          <a:noFill/>
          <a:ln w="9525">
            <a:noFill/>
            <a:miter lim="800000"/>
            <a:headEnd/>
            <a:tailEnd/>
          </a:ln>
        </p:spPr>
      </p:pic>
    </p:spTree>
    <p:extLst>
      <p:ext uri="{BB962C8B-B14F-4D97-AF65-F5344CB8AC3E}">
        <p14:creationId xmlns:p14="http://schemas.microsoft.com/office/powerpoint/2010/main" val="15979730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Focus Questions:</a:t>
            </a:r>
            <a:endParaRPr lang="en-US" dirty="0">
              <a:solidFill>
                <a:schemeClr val="tx1"/>
              </a:solidFill>
            </a:endParaRPr>
          </a:p>
        </p:txBody>
      </p:sp>
      <p:sp>
        <p:nvSpPr>
          <p:cNvPr id="6" name="Footer Placeholder 5"/>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2</a:t>
            </a:fld>
            <a:endParaRPr lang="en-US"/>
          </a:p>
        </p:txBody>
      </p:sp>
      <p:pic>
        <p:nvPicPr>
          <p:cNvPr id="9" name="Content Placeholder 8" descr="944233_-puzzle_i-.jpg"/>
          <p:cNvPicPr>
            <a:picLocks noGrp="1" noChangeAspect="1"/>
          </p:cNvPicPr>
          <p:nvPr>
            <p:ph sz="quarter" idx="1"/>
          </p:nvPr>
        </p:nvPicPr>
        <p:blipFill>
          <a:blip r:embed="rId3">
            <a:alphaModFix amt="13000"/>
          </a:blip>
          <a:stretch>
            <a:fillRect/>
          </a:stretch>
        </p:blipFill>
        <p:spPr>
          <a:xfrm>
            <a:off x="1054599" y="1529778"/>
            <a:ext cx="7137645" cy="4901184"/>
          </a:xfrm>
        </p:spPr>
      </p:pic>
      <p:sp>
        <p:nvSpPr>
          <p:cNvPr id="7" name="TextBox 6"/>
          <p:cNvSpPr txBox="1"/>
          <p:nvPr/>
        </p:nvSpPr>
        <p:spPr>
          <a:xfrm>
            <a:off x="1054599" y="1962149"/>
            <a:ext cx="7137645" cy="3970318"/>
          </a:xfrm>
          <a:prstGeom prst="rect">
            <a:avLst/>
          </a:prstGeom>
          <a:noFill/>
        </p:spPr>
        <p:txBody>
          <a:bodyPr wrap="square" rtlCol="0">
            <a:spAutoFit/>
          </a:bodyPr>
          <a:lstStyle/>
          <a:p>
            <a:pPr marL="457200" lvl="0" indent="-457200">
              <a:buFont typeface="Arial" charset="0"/>
              <a:buChar char="•"/>
            </a:pPr>
            <a:r>
              <a:rPr lang="en-US" sz="2800" i="1"/>
              <a:t>What is involved in creating a performance- and standards-based curriculum? </a:t>
            </a:r>
            <a:endParaRPr lang="en-US" sz="2800"/>
          </a:p>
          <a:p>
            <a:pPr marL="457200" lvl="0" indent="-457200">
              <a:buFont typeface="Arial" charset="0"/>
              <a:buChar char="•"/>
            </a:pPr>
            <a:r>
              <a:rPr lang="en-US" sz="2800" i="1"/>
              <a:t>Why create thematic units? What is the role of the textbook in a thematic unit? </a:t>
            </a:r>
            <a:endParaRPr lang="en-US" sz="2800"/>
          </a:p>
          <a:p>
            <a:pPr marL="457200" lvl="0" indent="-457200">
              <a:buFont typeface="Arial" charset="0"/>
              <a:buChar char="•"/>
            </a:pPr>
            <a:r>
              <a:rPr lang="en-US" sz="2800" i="1"/>
              <a:t>How do I know students are learning? Why should we use integrated performance assessments (IPAs)?</a:t>
            </a:r>
            <a:endParaRPr lang="en-US" sz="2800"/>
          </a:p>
          <a:p>
            <a:pPr marL="457200" lvl="0" indent="-457200">
              <a:buFont typeface="Arial" charset="0"/>
              <a:buChar char="•"/>
            </a:pPr>
            <a:r>
              <a:rPr lang="en-US" sz="2800" i="1"/>
              <a:t>How do I use authentic text to develop skills in all 3 modes of communication?</a:t>
            </a:r>
            <a:endParaRPr lang="en-US" sz="2800"/>
          </a:p>
        </p:txBody>
      </p:sp>
    </p:spTree>
    <p:extLst>
      <p:ext uri="{BB962C8B-B14F-4D97-AF65-F5344CB8AC3E}">
        <p14:creationId xmlns:p14="http://schemas.microsoft.com/office/powerpoint/2010/main" val="8308375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Spiral of Key Functions</a:t>
            </a:r>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normAutofit fontScale="85000" lnSpcReduction="20000"/>
          </a:bodyPr>
          <a:lstStyle/>
          <a:p>
            <a:fld id="{D57F1E4F-1CFF-5643-939E-217C01CDF565}" type="slidenum">
              <a:rPr lang="en-US" smtClean="0"/>
              <a:pPr/>
              <a:t>20</a:t>
            </a:fld>
            <a:endParaRPr lang="en-US" dirty="0"/>
          </a:p>
        </p:txBody>
      </p:sp>
      <p:graphicFrame>
        <p:nvGraphicFramePr>
          <p:cNvPr id="6" name="Content Placeholder 5"/>
          <p:cNvGraphicFramePr>
            <a:graphicFrameLocks noGrp="1"/>
          </p:cNvGraphicFramePr>
          <p:nvPr>
            <p:ph sz="quarter" idx="1"/>
            <p:extLst/>
          </p:nvPr>
        </p:nvGraphicFramePr>
        <p:xfrm>
          <a:off x="266700" y="1566941"/>
          <a:ext cx="8686800" cy="4925299"/>
        </p:xfrm>
        <a:graphic>
          <a:graphicData uri="http://schemas.openxmlformats.org/drawingml/2006/table">
            <a:tbl>
              <a:tblPr firstRow="1" bandRow="1">
                <a:tableStyleId>{5C22544A-7EE6-4342-B048-85BDC9FD1C3A}</a:tableStyleId>
              </a:tblPr>
              <a:tblGrid>
                <a:gridCol w="1447800"/>
                <a:gridCol w="1447800"/>
                <a:gridCol w="1447800"/>
                <a:gridCol w="1447800"/>
                <a:gridCol w="1447800"/>
                <a:gridCol w="1447800"/>
              </a:tblGrid>
              <a:tr h="503282">
                <a:tc>
                  <a:txBody>
                    <a:bodyPr/>
                    <a:lstStyle/>
                    <a:p>
                      <a:r>
                        <a:rPr lang="en-US" sz="1400" dirty="0" smtClean="0"/>
                        <a:t>FUNCTION</a:t>
                      </a:r>
                      <a:endParaRPr lang="en-US" sz="1400" b="1" dirty="0">
                        <a:solidFill>
                          <a:schemeClr val="bg1"/>
                        </a:solidFill>
                      </a:endParaRPr>
                    </a:p>
                  </a:txBody>
                  <a:tcPr marL="66233" marR="66233" marT="34290" marB="34290" anchor="ctr"/>
                </a:tc>
                <a:tc gridSpan="5">
                  <a:txBody>
                    <a:bodyPr/>
                    <a:lstStyle/>
                    <a:p>
                      <a:r>
                        <a:rPr lang="en-US" sz="1400" dirty="0" smtClean="0"/>
                        <a:t>NOVICE                                              INTERMEDIATE                                                       ADVANCED</a:t>
                      </a:r>
                      <a:endParaRPr lang="en-US" sz="1400" dirty="0">
                        <a:solidFill>
                          <a:schemeClr val="bg1"/>
                        </a:solidFill>
                      </a:endParaRPr>
                    </a:p>
                  </a:txBody>
                  <a:tcPr marL="66233" marR="66233" marT="34290" marB="34290" anchor="ct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1617857">
                <a:tc>
                  <a:txBody>
                    <a:bodyPr/>
                    <a:lstStyle/>
                    <a:p>
                      <a:r>
                        <a:rPr lang="en-US" sz="1400" dirty="0" smtClean="0"/>
                        <a:t>Describing</a:t>
                      </a:r>
                      <a:r>
                        <a:rPr lang="en-US" sz="1400" baseline="0" dirty="0" smtClean="0"/>
                        <a:t> people, places, things, how and how well</a:t>
                      </a:r>
                      <a:endParaRPr lang="en-US" sz="1400" b="1" dirty="0"/>
                    </a:p>
                  </a:txBody>
                  <a:tcPr marL="66233" marR="66233" marT="34290" marB="34290"/>
                </a:tc>
                <a:tc>
                  <a:txBody>
                    <a:bodyPr/>
                    <a:lstStyle/>
                    <a:p>
                      <a:r>
                        <a:rPr lang="en-US" sz="1400" dirty="0" smtClean="0"/>
                        <a:t>Give a</a:t>
                      </a:r>
                      <a:r>
                        <a:rPr lang="en-US" sz="1400" baseline="0" dirty="0" smtClean="0"/>
                        <a:t> description using one or two short adjectives or adverbs</a:t>
                      </a:r>
                      <a:endParaRPr lang="en-US" sz="1400" dirty="0"/>
                    </a:p>
                  </a:txBody>
                  <a:tcPr marL="66233" marR="66233" marT="34290" marB="34290"/>
                </a:tc>
                <a:tc>
                  <a:txBody>
                    <a:bodyPr/>
                    <a:lstStyle/>
                    <a:p>
                      <a:r>
                        <a:rPr lang="en-US" sz="1400" dirty="0" smtClean="0"/>
                        <a:t>Give a basic description &amp; make simple comparisons using frequently used adjectives and adverbs</a:t>
                      </a:r>
                      <a:endParaRPr lang="en-US" sz="1400" dirty="0"/>
                    </a:p>
                  </a:txBody>
                  <a:tcPr marL="66233" marR="66233" marT="34290" marB="34290"/>
                </a:tc>
                <a:tc>
                  <a:txBody>
                    <a:bodyPr/>
                    <a:lstStyle/>
                    <a:p>
                      <a:r>
                        <a:rPr lang="en-US" sz="1400" dirty="0" smtClean="0"/>
                        <a:t>Give more detailed descriptions including comparatives, contrasts,  and superlatives</a:t>
                      </a:r>
                      <a:endParaRPr lang="en-US" sz="1400" dirty="0"/>
                    </a:p>
                  </a:txBody>
                  <a:tcPr marL="66233" marR="66233" marT="34290" marB="34290"/>
                </a:tc>
                <a:tc>
                  <a:txBody>
                    <a:bodyPr/>
                    <a:lstStyle/>
                    <a:p>
                      <a:r>
                        <a:rPr lang="en-US" sz="1400" dirty="0" smtClean="0"/>
                        <a:t>Give</a:t>
                      </a:r>
                      <a:r>
                        <a:rPr lang="en-US" sz="1400" baseline="0" dirty="0" smtClean="0"/>
                        <a:t> detailed descriptions using a variety of precise adjectives and adverbs</a:t>
                      </a:r>
                      <a:endParaRPr lang="en-US" sz="1400" dirty="0"/>
                    </a:p>
                  </a:txBody>
                  <a:tcPr marL="66233" marR="66233" marT="34290" marB="34290"/>
                </a:tc>
                <a:tc>
                  <a:txBody>
                    <a:bodyPr/>
                    <a:lstStyle/>
                    <a:p>
                      <a:r>
                        <a:rPr lang="en-US" sz="1400" dirty="0" smtClean="0"/>
                        <a:t>Give detailed descriptions using a wide variety of precise adjectives and adverbs</a:t>
                      </a:r>
                      <a:endParaRPr lang="en-US" sz="1400" dirty="0"/>
                    </a:p>
                  </a:txBody>
                  <a:tcPr marL="66233" marR="66233" marT="34290" marB="34290"/>
                </a:tc>
              </a:tr>
              <a:tr h="365760">
                <a:tc gridSpan="6">
                  <a:txBody>
                    <a:bodyPr/>
                    <a:lstStyle/>
                    <a:p>
                      <a:pPr algn="ctr"/>
                      <a:r>
                        <a:rPr lang="en-US" sz="1400" b="1" u="none" dirty="0" smtClean="0"/>
                        <a:t>RELATED LANGUAGE FUNCTIONS</a:t>
                      </a:r>
                      <a:endParaRPr lang="en-US" sz="1400" b="1" u="none" dirty="0"/>
                    </a:p>
                  </a:txBody>
                  <a:tcPr marL="66233" marR="66233" marT="34290" marB="34290" anchor="ctr"/>
                </a:tc>
                <a:tc hMerge="1">
                  <a:txBody>
                    <a:bodyPr/>
                    <a:lstStyle/>
                    <a:p>
                      <a:endParaRPr lang="en-US" dirty="0"/>
                    </a:p>
                  </a:txBody>
                  <a:tcPr>
                    <a:solidFill>
                      <a:schemeClr val="accent5">
                        <a:lumMod val="40000"/>
                        <a:lumOff val="60000"/>
                      </a:schemeClr>
                    </a:solidFill>
                  </a:tcPr>
                </a:tc>
                <a:tc hMerge="1">
                  <a:txBody>
                    <a:bodyPr/>
                    <a:lstStyle/>
                    <a:p>
                      <a:endParaRPr lang="en-US" dirty="0"/>
                    </a:p>
                  </a:txBody>
                  <a:tcPr>
                    <a:solidFill>
                      <a:schemeClr val="accent5">
                        <a:lumMod val="40000"/>
                        <a:lumOff val="60000"/>
                      </a:schemeClr>
                    </a:solidFill>
                  </a:tcPr>
                </a:tc>
                <a:tc hMerge="1">
                  <a:txBody>
                    <a:bodyPr/>
                    <a:lstStyle/>
                    <a:p>
                      <a:endParaRPr lang="en-US" dirty="0"/>
                    </a:p>
                  </a:txBody>
                  <a:tcPr>
                    <a:solidFill>
                      <a:schemeClr val="accent5">
                        <a:lumMod val="40000"/>
                        <a:lumOff val="60000"/>
                      </a:schemeClr>
                    </a:solidFill>
                  </a:tcPr>
                </a:tc>
                <a:tc hMerge="1">
                  <a:txBody>
                    <a:bodyPr/>
                    <a:lstStyle/>
                    <a:p>
                      <a:endParaRPr lang="en-US" dirty="0"/>
                    </a:p>
                  </a:txBody>
                  <a:tcPr>
                    <a:solidFill>
                      <a:schemeClr val="accent5">
                        <a:lumMod val="40000"/>
                        <a:lumOff val="60000"/>
                      </a:schemeClr>
                    </a:solidFill>
                  </a:tcPr>
                </a:tc>
                <a:tc hMerge="1">
                  <a:txBody>
                    <a:bodyPr/>
                    <a:lstStyle/>
                    <a:p>
                      <a:endParaRPr lang="en-US" dirty="0"/>
                    </a:p>
                  </a:txBody>
                  <a:tcPr>
                    <a:solidFill>
                      <a:schemeClr val="accent5">
                        <a:lumMod val="40000"/>
                        <a:lumOff val="60000"/>
                      </a:schemeClr>
                    </a:solidFill>
                  </a:tcPr>
                </a:tc>
              </a:tr>
              <a:tr h="2438400">
                <a:tc gridSpan="2">
                  <a:txBody>
                    <a:bodyPr/>
                    <a:lstStyle/>
                    <a:p>
                      <a:r>
                        <a:rPr lang="en-US" sz="1400" dirty="0" smtClean="0"/>
                        <a:t>Analyze</a:t>
                      </a:r>
                    </a:p>
                    <a:p>
                      <a:r>
                        <a:rPr lang="en-US" sz="1400" dirty="0" smtClean="0"/>
                        <a:t>Categorize</a:t>
                      </a:r>
                    </a:p>
                    <a:p>
                      <a:r>
                        <a:rPr lang="en-US" sz="1400" dirty="0" smtClean="0"/>
                        <a:t>Classify</a:t>
                      </a:r>
                    </a:p>
                    <a:p>
                      <a:r>
                        <a:rPr lang="en-US" sz="1400" dirty="0" smtClean="0"/>
                        <a:t>Clarify</a:t>
                      </a:r>
                    </a:p>
                    <a:p>
                      <a:r>
                        <a:rPr lang="en-US" sz="1400" dirty="0" smtClean="0"/>
                        <a:t>Compare</a:t>
                      </a:r>
                    </a:p>
                    <a:p>
                      <a:r>
                        <a:rPr lang="en-US" sz="1400" dirty="0" smtClean="0"/>
                        <a:t>Contrast</a:t>
                      </a:r>
                    </a:p>
                    <a:p>
                      <a:r>
                        <a:rPr lang="en-US" sz="1400" dirty="0" smtClean="0"/>
                        <a:t>Count</a:t>
                      </a:r>
                    </a:p>
                    <a:p>
                      <a:r>
                        <a:rPr lang="en-US" sz="1400" dirty="0" smtClean="0"/>
                        <a:t>Define</a:t>
                      </a:r>
                    </a:p>
                    <a:p>
                      <a:r>
                        <a:rPr lang="en-US" sz="1400" dirty="0" smtClean="0"/>
                        <a:t>Describe</a:t>
                      </a:r>
                    </a:p>
                    <a:p>
                      <a:r>
                        <a:rPr lang="en-US" sz="1400" dirty="0" smtClean="0"/>
                        <a:t>Describe physical</a:t>
                      </a:r>
                      <a:r>
                        <a:rPr lang="en-US" sz="1400" baseline="0" dirty="0" smtClean="0"/>
                        <a:t> characteristics</a:t>
                      </a:r>
                    </a:p>
                    <a:p>
                      <a:r>
                        <a:rPr lang="en-US" sz="1400" baseline="0" dirty="0" smtClean="0"/>
                        <a:t>Describe the weather</a:t>
                      </a:r>
                      <a:endParaRPr lang="en-US" sz="1400" b="1" dirty="0"/>
                    </a:p>
                  </a:txBody>
                  <a:tcPr marL="66233" marR="66233" marT="34290" marB="34290"/>
                </a:tc>
                <a:tc hMerge="1">
                  <a:txBody>
                    <a:bodyPr/>
                    <a:lstStyle/>
                    <a:p>
                      <a:endParaRPr lang="en-US" dirty="0"/>
                    </a:p>
                  </a:txBody>
                  <a:tcPr>
                    <a:solidFill>
                      <a:schemeClr val="accent5">
                        <a:lumMod val="40000"/>
                        <a:lumOff val="60000"/>
                      </a:schemeClr>
                    </a:solidFill>
                  </a:tcPr>
                </a:tc>
                <a:tc gridSpan="2">
                  <a:txBody>
                    <a:bodyPr/>
                    <a:lstStyle/>
                    <a:p>
                      <a:r>
                        <a:rPr lang="en-US" sz="1400" dirty="0" smtClean="0"/>
                        <a:t>Differentiate</a:t>
                      </a:r>
                    </a:p>
                    <a:p>
                      <a:r>
                        <a:rPr lang="en-US" sz="1400" dirty="0" smtClean="0"/>
                        <a:t>Edit</a:t>
                      </a:r>
                    </a:p>
                    <a:p>
                      <a:r>
                        <a:rPr lang="en-US" sz="1400" dirty="0" smtClean="0"/>
                        <a:t>Evaluate</a:t>
                      </a:r>
                    </a:p>
                    <a:p>
                      <a:r>
                        <a:rPr lang="en-US" sz="1400" dirty="0" smtClean="0"/>
                        <a:t>Explain</a:t>
                      </a:r>
                    </a:p>
                    <a:p>
                      <a:r>
                        <a:rPr lang="en-US" sz="1400" dirty="0" smtClean="0"/>
                        <a:t>Give</a:t>
                      </a:r>
                      <a:r>
                        <a:rPr lang="en-US" sz="1400" baseline="0" dirty="0" smtClean="0"/>
                        <a:t> biographical information</a:t>
                      </a:r>
                    </a:p>
                    <a:p>
                      <a:r>
                        <a:rPr lang="en-US" sz="1400" baseline="0" dirty="0" smtClean="0"/>
                        <a:t>Give examples</a:t>
                      </a:r>
                    </a:p>
                    <a:p>
                      <a:r>
                        <a:rPr lang="en-US" sz="1400" baseline="0" dirty="0" smtClean="0"/>
                        <a:t>Identify</a:t>
                      </a:r>
                    </a:p>
                    <a:p>
                      <a:r>
                        <a:rPr lang="en-US" sz="1400" baseline="0" dirty="0" smtClean="0"/>
                        <a:t>Illustrate</a:t>
                      </a:r>
                    </a:p>
                    <a:p>
                      <a:r>
                        <a:rPr lang="en-US" sz="1400" baseline="0" dirty="0" smtClean="0"/>
                        <a:t>Infer</a:t>
                      </a:r>
                    </a:p>
                    <a:p>
                      <a:r>
                        <a:rPr lang="en-US" sz="1400" baseline="0" dirty="0" smtClean="0"/>
                        <a:t>Interpret</a:t>
                      </a:r>
                      <a:endParaRPr lang="en-US" sz="1400" b="1" dirty="0"/>
                    </a:p>
                  </a:txBody>
                  <a:tcPr marL="66233" marR="66233" marT="34290" marB="34290"/>
                </a:tc>
                <a:tc hMerge="1">
                  <a:txBody>
                    <a:bodyPr/>
                    <a:lstStyle/>
                    <a:p>
                      <a:endParaRPr lang="en-US" dirty="0"/>
                    </a:p>
                  </a:txBody>
                  <a:tcPr>
                    <a:solidFill>
                      <a:schemeClr val="accent5">
                        <a:lumMod val="40000"/>
                        <a:lumOff val="60000"/>
                      </a:schemeClr>
                    </a:solidFill>
                  </a:tcPr>
                </a:tc>
                <a:tc gridSpan="2">
                  <a:txBody>
                    <a:bodyPr/>
                    <a:lstStyle/>
                    <a:p>
                      <a:r>
                        <a:rPr lang="en-US" sz="1400" dirty="0" smtClean="0"/>
                        <a:t>Label</a:t>
                      </a:r>
                    </a:p>
                    <a:p>
                      <a:r>
                        <a:rPr lang="en-US" sz="1400" dirty="0" smtClean="0"/>
                        <a:t>List</a:t>
                      </a:r>
                    </a:p>
                    <a:p>
                      <a:r>
                        <a:rPr lang="en-US" sz="1400" dirty="0" smtClean="0"/>
                        <a:t>Locate</a:t>
                      </a:r>
                    </a:p>
                    <a:p>
                      <a:r>
                        <a:rPr lang="en-US" sz="1400" dirty="0" smtClean="0"/>
                        <a:t>Name</a:t>
                      </a:r>
                    </a:p>
                    <a:p>
                      <a:r>
                        <a:rPr lang="en-US" sz="1400" dirty="0" smtClean="0"/>
                        <a:t>Paraphrase</a:t>
                      </a:r>
                    </a:p>
                    <a:p>
                      <a:r>
                        <a:rPr lang="en-US" sz="1400" dirty="0" smtClean="0"/>
                        <a:t>Present</a:t>
                      </a:r>
                    </a:p>
                    <a:p>
                      <a:r>
                        <a:rPr lang="en-US" sz="1400" dirty="0" smtClean="0"/>
                        <a:t>Rephrase</a:t>
                      </a:r>
                    </a:p>
                    <a:p>
                      <a:r>
                        <a:rPr lang="en-US" sz="1400" dirty="0" smtClean="0"/>
                        <a:t>Restate</a:t>
                      </a:r>
                    </a:p>
                    <a:p>
                      <a:r>
                        <a:rPr lang="en-US" sz="1400" dirty="0" smtClean="0"/>
                        <a:t>Rewrite</a:t>
                      </a:r>
                    </a:p>
                    <a:p>
                      <a:r>
                        <a:rPr lang="en-US" sz="1400" dirty="0" smtClean="0"/>
                        <a:t>Summarize</a:t>
                      </a:r>
                      <a:endParaRPr lang="en-US" sz="1400" b="1" dirty="0" smtClean="0"/>
                    </a:p>
                  </a:txBody>
                  <a:tcPr marL="66233" marR="66233" marT="34290" marB="34290"/>
                </a:tc>
                <a:tc hMerge="1">
                  <a:txBody>
                    <a:bodyPr/>
                    <a:lstStyle/>
                    <a:p>
                      <a:endParaRPr lang="en-US" dirty="0"/>
                    </a:p>
                  </a:txBody>
                  <a:tcPr>
                    <a:solidFill>
                      <a:schemeClr val="accent5">
                        <a:lumMod val="40000"/>
                        <a:lumOff val="60000"/>
                      </a:schemeClr>
                    </a:solidFill>
                  </a:tcPr>
                </a:tc>
              </a:tr>
            </a:tbl>
          </a:graphicData>
        </a:graphic>
      </p:graphicFrame>
      <p:cxnSp>
        <p:nvCxnSpPr>
          <p:cNvPr id="8" name="Straight Arrow Connector 7"/>
          <p:cNvCxnSpPr/>
          <p:nvPr/>
        </p:nvCxnSpPr>
        <p:spPr>
          <a:xfrm>
            <a:off x="2680552" y="1788921"/>
            <a:ext cx="1253067" cy="8467"/>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1" name="Straight Arrow Connector 10"/>
          <p:cNvCxnSpPr/>
          <p:nvPr/>
        </p:nvCxnSpPr>
        <p:spPr>
          <a:xfrm>
            <a:off x="6007948" y="1788921"/>
            <a:ext cx="1253067" cy="8467"/>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032678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Increasing levels of proficiency</a:t>
            </a:r>
            <a:endParaRPr lang="en-US" dirty="0"/>
          </a:p>
        </p:txBody>
      </p:sp>
      <p:sp>
        <p:nvSpPr>
          <p:cNvPr id="5" name="Footer Placeholder 4"/>
          <p:cNvSpPr>
            <a:spLocks noGrp="1"/>
          </p:cNvSpPr>
          <p:nvPr>
            <p:ph type="ftr" sz="quarter" idx="11"/>
          </p:nvPr>
        </p:nvSpPr>
        <p:spPr/>
        <p:txBody>
          <a:bodyPr/>
          <a:lstStyle/>
          <a:p>
            <a:r>
              <a:rPr lang="en-US" smtClean="0"/>
              <a:t>Laura Terrill</a:t>
            </a:r>
            <a:endParaRPr lang="en-US" dirty="0"/>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a:pPr/>
              <a:t>21</a:t>
            </a:fld>
            <a:endParaRPr lang="en-US"/>
          </a:p>
        </p:txBody>
      </p:sp>
      <p:graphicFrame>
        <p:nvGraphicFramePr>
          <p:cNvPr id="11" name="Content Placeholder 10"/>
          <p:cNvGraphicFramePr>
            <a:graphicFrameLocks noGrp="1"/>
          </p:cNvGraphicFramePr>
          <p:nvPr>
            <p:ph sz="quarter" idx="1"/>
            <p:extLst/>
          </p:nvPr>
        </p:nvGraphicFramePr>
        <p:xfrm>
          <a:off x="129473" y="1272222"/>
          <a:ext cx="8853834" cy="5200206"/>
        </p:xfrm>
        <a:graphic>
          <a:graphicData uri="http://schemas.openxmlformats.org/drawingml/2006/table">
            <a:tbl>
              <a:tblPr firstRow="1" bandRow="1">
                <a:tableStyleId>{5C22544A-7EE6-4342-B048-85BDC9FD1C3A}</a:tableStyleId>
              </a:tblPr>
              <a:tblGrid>
                <a:gridCol w="1380251"/>
                <a:gridCol w="1380251"/>
                <a:gridCol w="1380251"/>
                <a:gridCol w="1380251"/>
                <a:gridCol w="1380251"/>
                <a:gridCol w="1952579"/>
              </a:tblGrid>
              <a:tr h="628206">
                <a:tc gridSpan="6">
                  <a:txBody>
                    <a:bodyPr/>
                    <a:lstStyle/>
                    <a:p>
                      <a:r>
                        <a:rPr lang="en-US" dirty="0" smtClean="0"/>
                        <a:t>Novice                                                         Intermediate                                                  Advanced</a:t>
                      </a:r>
                      <a:endParaRPr lang="en-US" dirty="0"/>
                    </a:p>
                  </a:txBody>
                  <a:tcPr marL="68580" marR="68580" anchor="ct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2243594">
                <a:tc>
                  <a:txBody>
                    <a:bodyPr/>
                    <a:lstStyle/>
                    <a:p>
                      <a:r>
                        <a:rPr lang="en-US" sz="1600" b="1" dirty="0" smtClean="0"/>
                        <a:t>Express feelings and emotions</a:t>
                      </a:r>
                      <a:endParaRPr lang="en-US" sz="1600" b="1" dirty="0"/>
                    </a:p>
                  </a:txBody>
                  <a:tcPr marL="68580" marR="68580"/>
                </a:tc>
                <a:tc>
                  <a:txBody>
                    <a:bodyPr/>
                    <a:lstStyle/>
                    <a:p>
                      <a:r>
                        <a:rPr lang="en-US" sz="1600" dirty="0" smtClean="0"/>
                        <a:t>I can </a:t>
                      </a:r>
                      <a:r>
                        <a:rPr lang="en-US" sz="1600" kern="1200" dirty="0" smtClean="0">
                          <a:solidFill>
                            <a:schemeClr val="dk1"/>
                          </a:solidFill>
                          <a:effectLst/>
                          <a:latin typeface="+mn-lt"/>
                          <a:ea typeface="+mn-ea"/>
                          <a:cs typeface="+mn-cs"/>
                        </a:rPr>
                        <a:t>say that I am happy, sad</a:t>
                      </a:r>
                      <a:endParaRPr lang="en-US" sz="1600" dirty="0"/>
                    </a:p>
                  </a:txBody>
                  <a:tcPr marL="68580" marR="68580"/>
                </a:tc>
                <a:tc>
                  <a:txBody>
                    <a:bodyPr/>
                    <a:lstStyle/>
                    <a:p>
                      <a:r>
                        <a:rPr lang="en-US" sz="1600" dirty="0" smtClean="0"/>
                        <a:t>I can </a:t>
                      </a:r>
                      <a:r>
                        <a:rPr lang="en-US" sz="1600" kern="1200" dirty="0" smtClean="0">
                          <a:solidFill>
                            <a:schemeClr val="dk1"/>
                          </a:solidFill>
                          <a:effectLst/>
                          <a:latin typeface="+mn-lt"/>
                          <a:ea typeface="+mn-ea"/>
                          <a:cs typeface="+mn-cs"/>
                        </a:rPr>
                        <a:t>express my emotions in simple sentences</a:t>
                      </a:r>
                      <a:endParaRPr lang="en-US" sz="1600" dirty="0"/>
                    </a:p>
                  </a:txBody>
                  <a:tcPr marL="68580" marR="68580"/>
                </a:tc>
                <a:tc>
                  <a:txBody>
                    <a:bodyPr/>
                    <a:lstStyle/>
                    <a:p>
                      <a:r>
                        <a:rPr lang="en-US" sz="1600" dirty="0" smtClean="0"/>
                        <a:t>I can </a:t>
                      </a:r>
                      <a:r>
                        <a:rPr lang="en-US" sz="1600" kern="1200" dirty="0" smtClean="0">
                          <a:solidFill>
                            <a:schemeClr val="dk1"/>
                          </a:solidFill>
                          <a:effectLst/>
                          <a:latin typeface="+mn-lt"/>
                          <a:ea typeface="+mn-ea"/>
                          <a:cs typeface="+mn-cs"/>
                        </a:rPr>
                        <a:t>express emotions such as surprise, happiness, anger and sadness with some explanation</a:t>
                      </a:r>
                      <a:endParaRPr lang="en-US" sz="1600" dirty="0"/>
                    </a:p>
                  </a:txBody>
                  <a:tcPr marL="68580" marR="68580"/>
                </a:tc>
                <a:tc>
                  <a:txBody>
                    <a:bodyPr/>
                    <a:lstStyle/>
                    <a:p>
                      <a:r>
                        <a:rPr lang="en-US" sz="1600" kern="1200" dirty="0" smtClean="0">
                          <a:solidFill>
                            <a:schemeClr val="dk1"/>
                          </a:solidFill>
                          <a:effectLst/>
                          <a:latin typeface="+mn-lt"/>
                          <a:ea typeface="+mn-ea"/>
                          <a:cs typeface="+mn-cs"/>
                        </a:rPr>
                        <a:t>I can express and react to a variety of emotions and feelings giving detailed explanations</a:t>
                      </a:r>
                      <a:endParaRPr lang="en-US" sz="1600" dirty="0"/>
                    </a:p>
                  </a:txBody>
                  <a:tcPr marL="68580" marR="68580"/>
                </a:tc>
                <a:tc>
                  <a:txBody>
                    <a:bodyPr/>
                    <a:lstStyle/>
                    <a:p>
                      <a:r>
                        <a:rPr lang="en-US" sz="1600" dirty="0" smtClean="0"/>
                        <a:t>I can </a:t>
                      </a:r>
                      <a:r>
                        <a:rPr lang="en-US" sz="1600" kern="1200" dirty="0" smtClean="0">
                          <a:solidFill>
                            <a:schemeClr val="dk1"/>
                          </a:solidFill>
                          <a:effectLst/>
                          <a:latin typeface="+mn-lt"/>
                          <a:ea typeface="+mn-ea"/>
                          <a:cs typeface="+mn-cs"/>
                        </a:rPr>
                        <a:t>clearly clarify my emotions and feelings using precise vocabulary and detailed explanations</a:t>
                      </a:r>
                      <a:endParaRPr lang="en-US" sz="1600" dirty="0"/>
                    </a:p>
                  </a:txBody>
                  <a:tcPr marL="68580" marR="68580"/>
                </a:tc>
              </a:tr>
              <a:tr h="2243594">
                <a:tc>
                  <a:txBody>
                    <a:bodyPr/>
                    <a:lstStyle/>
                    <a:p>
                      <a:r>
                        <a:rPr lang="en-US" sz="1600" b="1" dirty="0" smtClean="0"/>
                        <a:t>Tell or retell stories</a:t>
                      </a:r>
                      <a:endParaRPr lang="en-US" sz="1600" b="1" dirty="0"/>
                    </a:p>
                  </a:txBody>
                  <a:tcPr marL="68580" marR="68580"/>
                </a:tc>
                <a:tc>
                  <a:txBody>
                    <a:bodyPr/>
                    <a:lstStyle/>
                    <a:p>
                      <a:r>
                        <a:rPr lang="en-US" sz="1600" dirty="0" smtClean="0"/>
                        <a:t>I can </a:t>
                      </a:r>
                      <a:r>
                        <a:rPr lang="en-US" sz="1600" kern="1200" dirty="0" smtClean="0">
                          <a:solidFill>
                            <a:schemeClr val="dk1"/>
                          </a:solidFill>
                          <a:effectLst/>
                          <a:latin typeface="+mn-lt"/>
                          <a:ea typeface="+mn-ea"/>
                          <a:cs typeface="+mn-cs"/>
                        </a:rPr>
                        <a:t>say what I am doing in short memorized sentences</a:t>
                      </a:r>
                      <a:endParaRPr lang="en-US" sz="1600" dirty="0"/>
                    </a:p>
                  </a:txBody>
                  <a:tcPr marL="68580" marR="68580"/>
                </a:tc>
                <a:tc>
                  <a:txBody>
                    <a:bodyPr/>
                    <a:lstStyle/>
                    <a:p>
                      <a:r>
                        <a:rPr lang="en-US" sz="1600" dirty="0" smtClean="0"/>
                        <a:t>I can</a:t>
                      </a:r>
                      <a:r>
                        <a:rPr lang="en-US" sz="1600" kern="1200" dirty="0" smtClean="0">
                          <a:solidFill>
                            <a:schemeClr val="dk1"/>
                          </a:solidFill>
                          <a:effectLst/>
                          <a:latin typeface="+mn-lt"/>
                          <a:ea typeface="+mn-ea"/>
                          <a:cs typeface="+mn-cs"/>
                        </a:rPr>
                        <a:t> tell someone about my day in short, simple sentences</a:t>
                      </a:r>
                      <a:endParaRPr lang="en-US" sz="1600" dirty="0"/>
                    </a:p>
                  </a:txBody>
                  <a:tcPr marL="68580" marR="68580"/>
                </a:tc>
                <a:tc>
                  <a:txBody>
                    <a:bodyPr/>
                    <a:lstStyle/>
                    <a:p>
                      <a:r>
                        <a:rPr lang="en-US" sz="1600" dirty="0" smtClean="0"/>
                        <a:t>I can </a:t>
                      </a:r>
                      <a:r>
                        <a:rPr lang="en-US" sz="1600" kern="1200" dirty="0" smtClean="0">
                          <a:solidFill>
                            <a:schemeClr val="dk1"/>
                          </a:solidFill>
                          <a:effectLst/>
                          <a:latin typeface="+mn-lt"/>
                          <a:ea typeface="+mn-ea"/>
                          <a:cs typeface="+mn-cs"/>
                        </a:rPr>
                        <a:t>tell a story in a series of sentences</a:t>
                      </a:r>
                      <a:endParaRPr lang="en-US" sz="1600" dirty="0"/>
                    </a:p>
                  </a:txBody>
                  <a:tcPr marL="68580" marR="68580"/>
                </a:tc>
                <a:tc>
                  <a:txBody>
                    <a:bodyPr/>
                    <a:lstStyle/>
                    <a:p>
                      <a:r>
                        <a:rPr lang="en-US" sz="1600" dirty="0" smtClean="0"/>
                        <a:t>I can </a:t>
                      </a:r>
                      <a:r>
                        <a:rPr lang="en-US" sz="1600" kern="1200" dirty="0" smtClean="0">
                          <a:solidFill>
                            <a:schemeClr val="dk1"/>
                          </a:solidFill>
                          <a:effectLst/>
                          <a:latin typeface="+mn-lt"/>
                          <a:ea typeface="+mn-ea"/>
                          <a:cs typeface="+mn-cs"/>
                        </a:rPr>
                        <a:t>tell about something that happened or will happen giving the sequence of events</a:t>
                      </a:r>
                      <a:endParaRPr lang="en-US" sz="1600" dirty="0"/>
                    </a:p>
                  </a:txBody>
                  <a:tcPr marL="68580" marR="68580"/>
                </a:tc>
                <a:tc>
                  <a:txBody>
                    <a:bodyPr/>
                    <a:lstStyle/>
                    <a:p>
                      <a:r>
                        <a:rPr lang="en-US" sz="1600" dirty="0" smtClean="0"/>
                        <a:t>I can </a:t>
                      </a:r>
                      <a:r>
                        <a:rPr lang="en-US" sz="1600" kern="1200" dirty="0" smtClean="0">
                          <a:solidFill>
                            <a:schemeClr val="dk1"/>
                          </a:solidFill>
                          <a:effectLst/>
                          <a:latin typeface="+mn-lt"/>
                          <a:ea typeface="+mn-ea"/>
                          <a:cs typeface="+mn-cs"/>
                        </a:rPr>
                        <a:t>tell a detailed story using paragraph-length narration to describe the event</a:t>
                      </a:r>
                      <a:endParaRPr lang="en-US" sz="1600" dirty="0"/>
                    </a:p>
                  </a:txBody>
                  <a:tcPr marL="68580" marR="68580"/>
                </a:tc>
              </a:tr>
            </a:tbl>
          </a:graphicData>
        </a:graphic>
      </p:graphicFrame>
      <p:cxnSp>
        <p:nvCxnSpPr>
          <p:cNvPr id="13" name="Straight Arrow Connector 12"/>
          <p:cNvCxnSpPr/>
          <p:nvPr/>
        </p:nvCxnSpPr>
        <p:spPr>
          <a:xfrm>
            <a:off x="1149295" y="1610910"/>
            <a:ext cx="2428538" cy="0"/>
          </a:xfrm>
          <a:prstGeom prst="straightConnector1">
            <a:avLst/>
          </a:prstGeom>
          <a:ln w="38100" cap="flat" cmpd="sng" algn="ctr">
            <a:solidFill>
              <a:schemeClr val="bg1"/>
            </a:solidFill>
            <a:prstDash val="solid"/>
            <a:round/>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5" name="Straight Arrow Connector 14"/>
          <p:cNvCxnSpPr/>
          <p:nvPr/>
        </p:nvCxnSpPr>
        <p:spPr>
          <a:xfrm>
            <a:off x="5334704" y="1625128"/>
            <a:ext cx="2113878" cy="0"/>
          </a:xfrm>
          <a:prstGeom prst="straightConnector1">
            <a:avLst/>
          </a:prstGeom>
          <a:ln w="38100" cap="flat" cmpd="sng" algn="ctr">
            <a:solidFill>
              <a:srgbClr val="FFFFFF"/>
            </a:solidFill>
            <a:prstDash val="solid"/>
            <a:round/>
            <a:headEnd type="none" w="med" len="med"/>
            <a:tailEnd type="triangle" w="med" len="me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51551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a:xfrm>
            <a:off x="726053" y="129222"/>
            <a:ext cx="8229600" cy="1143000"/>
          </a:xfrm>
        </p:spPr>
        <p:txBody>
          <a:bodyPr>
            <a:normAutofit fontScale="90000"/>
          </a:bodyPr>
          <a:lstStyle/>
          <a:p>
            <a:pPr algn="r" eaLnBrk="1" hangingPunct="1"/>
            <a:r>
              <a:rPr lang="en-US" sz="3600" dirty="0" smtClean="0"/>
              <a:t>Quantity and Organization </a:t>
            </a:r>
            <a:br>
              <a:rPr lang="en-US" sz="3600" dirty="0" smtClean="0"/>
            </a:br>
            <a:r>
              <a:rPr lang="en-US" sz="3600" dirty="0" smtClean="0"/>
              <a:t>of Language Expands</a:t>
            </a:r>
          </a:p>
        </p:txBody>
      </p:sp>
      <p:sp>
        <p:nvSpPr>
          <p:cNvPr id="30724" name="Rectangle 3"/>
          <p:cNvSpPr>
            <a:spLocks noGrp="1" noChangeArrowheads="1"/>
          </p:cNvSpPr>
          <p:nvPr>
            <p:ph type="body" idx="4294967295"/>
          </p:nvPr>
        </p:nvSpPr>
        <p:spPr>
          <a:xfrm>
            <a:off x="228600" y="1422402"/>
            <a:ext cx="8229600" cy="4876800"/>
          </a:xfrm>
        </p:spPr>
        <p:txBody>
          <a:bodyPr>
            <a:normAutofit lnSpcReduction="10000"/>
          </a:bodyPr>
          <a:lstStyle/>
          <a:p>
            <a:pPr eaLnBrk="1" hangingPunct="1">
              <a:lnSpc>
                <a:spcPct val="90000"/>
              </a:lnSpc>
            </a:pPr>
            <a:endParaRPr lang="en-US" sz="1800" dirty="0" smtClean="0"/>
          </a:p>
          <a:p>
            <a:pPr eaLnBrk="1" hangingPunct="1">
              <a:lnSpc>
                <a:spcPct val="90000"/>
              </a:lnSpc>
              <a:buNone/>
            </a:pPr>
            <a:endParaRPr lang="en-US" sz="1800" dirty="0" smtClean="0"/>
          </a:p>
          <a:p>
            <a:pPr eaLnBrk="1" hangingPunct="1">
              <a:lnSpc>
                <a:spcPct val="90000"/>
              </a:lnSpc>
            </a:pPr>
            <a:r>
              <a:rPr lang="en-US" sz="1800" dirty="0" smtClean="0"/>
              <a:t>Isolated words</a:t>
            </a:r>
          </a:p>
          <a:p>
            <a:pPr eaLnBrk="1" hangingPunct="1">
              <a:lnSpc>
                <a:spcPct val="90000"/>
              </a:lnSpc>
            </a:pPr>
            <a:r>
              <a:rPr lang="en-US" sz="2000" dirty="0" smtClean="0"/>
              <a:t>Words and phrases</a:t>
            </a:r>
          </a:p>
          <a:p>
            <a:pPr eaLnBrk="1" hangingPunct="1">
              <a:lnSpc>
                <a:spcPct val="90000"/>
              </a:lnSpc>
            </a:pPr>
            <a:r>
              <a:rPr lang="en-US" sz="2800" dirty="0" smtClean="0"/>
              <a:t>Discrete sentences</a:t>
            </a:r>
          </a:p>
          <a:p>
            <a:pPr eaLnBrk="1" hangingPunct="1">
              <a:lnSpc>
                <a:spcPct val="90000"/>
              </a:lnSpc>
            </a:pPr>
            <a:r>
              <a:rPr lang="en-US" dirty="0" smtClean="0"/>
              <a:t>Strings of sentences</a:t>
            </a:r>
          </a:p>
          <a:p>
            <a:pPr eaLnBrk="1" hangingPunct="1">
              <a:lnSpc>
                <a:spcPct val="90000"/>
              </a:lnSpc>
            </a:pPr>
            <a:r>
              <a:rPr lang="en-US" sz="3600" dirty="0" smtClean="0"/>
              <a:t>Connected sentences</a:t>
            </a:r>
          </a:p>
          <a:p>
            <a:pPr eaLnBrk="1" hangingPunct="1">
              <a:lnSpc>
                <a:spcPct val="90000"/>
              </a:lnSpc>
            </a:pPr>
            <a:r>
              <a:rPr lang="en-US" sz="4000" dirty="0" smtClean="0"/>
              <a:t>Single paragraphs</a:t>
            </a:r>
          </a:p>
          <a:p>
            <a:pPr eaLnBrk="1" hangingPunct="1">
              <a:lnSpc>
                <a:spcPct val="90000"/>
              </a:lnSpc>
            </a:pPr>
            <a:r>
              <a:rPr lang="en-US" sz="4400" dirty="0" smtClean="0"/>
              <a:t>Multiple paragraphs</a:t>
            </a:r>
          </a:p>
          <a:p>
            <a:pPr eaLnBrk="1" hangingPunct="1">
              <a:lnSpc>
                <a:spcPct val="90000"/>
              </a:lnSpc>
            </a:pPr>
            <a:r>
              <a:rPr lang="en-US" sz="4800" dirty="0" smtClean="0"/>
              <a:t>Extended cogent discourse</a:t>
            </a:r>
          </a:p>
        </p:txBody>
      </p:sp>
      <p:pic>
        <p:nvPicPr>
          <p:cNvPr id="4" name="Picture 8" descr="spiral-full"/>
          <p:cNvPicPr>
            <a:picLocks noChangeAspect="1" noChangeArrowheads="1"/>
          </p:cNvPicPr>
          <p:nvPr/>
        </p:nvPicPr>
        <p:blipFill>
          <a:blip r:embed="rId2"/>
          <a:srcRect/>
          <a:stretch>
            <a:fillRect/>
          </a:stretch>
        </p:blipFill>
        <p:spPr bwMode="auto">
          <a:xfrm rot="10800000">
            <a:off x="6477000" y="2362200"/>
            <a:ext cx="1749201" cy="2660904"/>
          </a:xfrm>
          <a:prstGeom prst="rect">
            <a:avLst/>
          </a:prstGeom>
          <a:noFill/>
          <a:ln w="9525">
            <a:noFill/>
            <a:miter lim="800000"/>
            <a:headEnd/>
            <a:tailEnd/>
          </a:ln>
        </p:spPr>
      </p:pic>
      <p:sp>
        <p:nvSpPr>
          <p:cNvPr id="5" name="TextBox 4"/>
          <p:cNvSpPr txBox="1"/>
          <p:nvPr/>
        </p:nvSpPr>
        <p:spPr>
          <a:xfrm>
            <a:off x="482595" y="247753"/>
            <a:ext cx="2526910" cy="769441"/>
          </a:xfrm>
          <a:prstGeom prst="rect">
            <a:avLst/>
          </a:prstGeom>
          <a:noFill/>
        </p:spPr>
        <p:txBody>
          <a:bodyPr wrap="none" rtlCol="0">
            <a:spAutoFit/>
          </a:bodyPr>
          <a:lstStyle/>
          <a:p>
            <a:r>
              <a:rPr lang="en-US" sz="4400">
                <a:solidFill>
                  <a:schemeClr val="accent1">
                    <a:lumMod val="75000"/>
                  </a:schemeClr>
                </a:solidFill>
              </a:rPr>
              <a:t>Text Type</a:t>
            </a:r>
          </a:p>
        </p:txBody>
      </p:sp>
      <p:sp>
        <p:nvSpPr>
          <p:cNvPr id="7" name="Footer Placeholder 6"/>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979085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24">
                                            <p:txEl>
                                              <p:pRg st="2" end="2"/>
                                            </p:txEl>
                                          </p:spTgt>
                                        </p:tgtEl>
                                        <p:attrNameLst>
                                          <p:attrName>style.visibility</p:attrName>
                                        </p:attrNameLst>
                                      </p:cBhvr>
                                      <p:to>
                                        <p:strVal val="visible"/>
                                      </p:to>
                                    </p:set>
                                    <p:animEffect transition="in" filter="fade">
                                      <p:cBhvr>
                                        <p:cTn id="7" dur="500"/>
                                        <p:tgtEl>
                                          <p:spTgt spid="3072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24">
                                            <p:txEl>
                                              <p:pRg st="3" end="3"/>
                                            </p:txEl>
                                          </p:spTgt>
                                        </p:tgtEl>
                                        <p:attrNameLst>
                                          <p:attrName>style.visibility</p:attrName>
                                        </p:attrNameLst>
                                      </p:cBhvr>
                                      <p:to>
                                        <p:strVal val="visible"/>
                                      </p:to>
                                    </p:set>
                                    <p:animEffect transition="in" filter="fade">
                                      <p:cBhvr>
                                        <p:cTn id="12" dur="500"/>
                                        <p:tgtEl>
                                          <p:spTgt spid="3072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24">
                                            <p:txEl>
                                              <p:pRg st="4" end="4"/>
                                            </p:txEl>
                                          </p:spTgt>
                                        </p:tgtEl>
                                        <p:attrNameLst>
                                          <p:attrName>style.visibility</p:attrName>
                                        </p:attrNameLst>
                                      </p:cBhvr>
                                      <p:to>
                                        <p:strVal val="visible"/>
                                      </p:to>
                                    </p:set>
                                    <p:animEffect transition="in" filter="fade">
                                      <p:cBhvr>
                                        <p:cTn id="17" dur="500"/>
                                        <p:tgtEl>
                                          <p:spTgt spid="3072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24">
                                            <p:txEl>
                                              <p:pRg st="5" end="5"/>
                                            </p:txEl>
                                          </p:spTgt>
                                        </p:tgtEl>
                                        <p:attrNameLst>
                                          <p:attrName>style.visibility</p:attrName>
                                        </p:attrNameLst>
                                      </p:cBhvr>
                                      <p:to>
                                        <p:strVal val="visible"/>
                                      </p:to>
                                    </p:set>
                                    <p:animEffect transition="in" filter="fade">
                                      <p:cBhvr>
                                        <p:cTn id="22" dur="500"/>
                                        <p:tgtEl>
                                          <p:spTgt spid="3072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24">
                                            <p:txEl>
                                              <p:pRg st="6" end="6"/>
                                            </p:txEl>
                                          </p:spTgt>
                                        </p:tgtEl>
                                        <p:attrNameLst>
                                          <p:attrName>style.visibility</p:attrName>
                                        </p:attrNameLst>
                                      </p:cBhvr>
                                      <p:to>
                                        <p:strVal val="visible"/>
                                      </p:to>
                                    </p:set>
                                    <p:animEffect transition="in" filter="fade">
                                      <p:cBhvr>
                                        <p:cTn id="27" dur="500"/>
                                        <p:tgtEl>
                                          <p:spTgt spid="30724">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724">
                                            <p:txEl>
                                              <p:pRg st="7" end="7"/>
                                            </p:txEl>
                                          </p:spTgt>
                                        </p:tgtEl>
                                        <p:attrNameLst>
                                          <p:attrName>style.visibility</p:attrName>
                                        </p:attrNameLst>
                                      </p:cBhvr>
                                      <p:to>
                                        <p:strVal val="visible"/>
                                      </p:to>
                                    </p:set>
                                    <p:animEffect transition="in" filter="fade">
                                      <p:cBhvr>
                                        <p:cTn id="32" dur="500"/>
                                        <p:tgtEl>
                                          <p:spTgt spid="30724">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724">
                                            <p:txEl>
                                              <p:pRg st="8" end="8"/>
                                            </p:txEl>
                                          </p:spTgt>
                                        </p:tgtEl>
                                        <p:attrNameLst>
                                          <p:attrName>style.visibility</p:attrName>
                                        </p:attrNameLst>
                                      </p:cBhvr>
                                      <p:to>
                                        <p:strVal val="visible"/>
                                      </p:to>
                                    </p:set>
                                    <p:animEffect transition="in" filter="fade">
                                      <p:cBhvr>
                                        <p:cTn id="37" dur="500"/>
                                        <p:tgtEl>
                                          <p:spTgt spid="30724">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0724">
                                            <p:txEl>
                                              <p:pRg st="9" end="9"/>
                                            </p:txEl>
                                          </p:spTgt>
                                        </p:tgtEl>
                                        <p:attrNameLst>
                                          <p:attrName>style.visibility</p:attrName>
                                        </p:attrNameLst>
                                      </p:cBhvr>
                                      <p:to>
                                        <p:strVal val="visible"/>
                                      </p:to>
                                    </p:set>
                                    <p:animEffect transition="in" filter="fade">
                                      <p:cBhvr>
                                        <p:cTn id="42" dur="500"/>
                                        <p:tgtEl>
                                          <p:spTgt spid="30724">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chemeClr val="tx1"/>
                </a:solidFill>
              </a:rPr>
              <a:t>Learning a language is like learning…..</a:t>
            </a:r>
          </a:p>
        </p:txBody>
      </p:sp>
      <p:sp>
        <p:nvSpPr>
          <p:cNvPr id="3" name="Footer Placeholder 2"/>
          <p:cNvSpPr>
            <a:spLocks noGrp="1"/>
          </p:cNvSpPr>
          <p:nvPr>
            <p:ph type="ftr" sz="quarter" idx="11"/>
          </p:nvPr>
        </p:nvSpPr>
        <p:spPr/>
        <p:txBody>
          <a:bodyPr/>
          <a:lstStyle/>
          <a:p>
            <a:r>
              <a:rPr lang="en-US"/>
              <a:t>Laura Terrill</a:t>
            </a:r>
          </a:p>
        </p:txBody>
      </p:sp>
      <p:pic>
        <p:nvPicPr>
          <p:cNvPr id="8" name="Picture 7" descr="images-1.jpeg"/>
          <p:cNvPicPr>
            <a:picLocks noChangeAspect="1"/>
          </p:cNvPicPr>
          <p:nvPr/>
        </p:nvPicPr>
        <p:blipFill>
          <a:blip r:embed="rId3"/>
          <a:stretch>
            <a:fillRect/>
          </a:stretch>
        </p:blipFill>
        <p:spPr>
          <a:xfrm>
            <a:off x="1374903" y="3991102"/>
            <a:ext cx="2387979" cy="2633472"/>
          </a:xfrm>
          <a:prstGeom prst="rect">
            <a:avLst/>
          </a:prstGeom>
        </p:spPr>
      </p:pic>
      <p:pic>
        <p:nvPicPr>
          <p:cNvPr id="9" name="Picture 8" descr="images-2.jpeg"/>
          <p:cNvPicPr>
            <a:picLocks noChangeAspect="1"/>
          </p:cNvPicPr>
          <p:nvPr/>
        </p:nvPicPr>
        <p:blipFill>
          <a:blip r:embed="rId4"/>
          <a:stretch>
            <a:fillRect/>
          </a:stretch>
        </p:blipFill>
        <p:spPr>
          <a:xfrm>
            <a:off x="4937252" y="1527302"/>
            <a:ext cx="3302000" cy="2463800"/>
          </a:xfrm>
          <a:prstGeom prst="rect">
            <a:avLst/>
          </a:prstGeom>
        </p:spPr>
      </p:pic>
      <p:pic>
        <p:nvPicPr>
          <p:cNvPr id="10" name="Picture 9" descr="images-3.jpeg"/>
          <p:cNvPicPr>
            <a:picLocks noChangeAspect="1"/>
          </p:cNvPicPr>
          <p:nvPr/>
        </p:nvPicPr>
        <p:blipFill>
          <a:blip r:embed="rId5"/>
          <a:stretch>
            <a:fillRect/>
          </a:stretch>
        </p:blipFill>
        <p:spPr>
          <a:xfrm>
            <a:off x="4921250" y="4156202"/>
            <a:ext cx="3492500" cy="2324100"/>
          </a:xfrm>
          <a:prstGeom prst="rect">
            <a:avLst/>
          </a:prstGeom>
        </p:spPr>
      </p:pic>
      <p:pic>
        <p:nvPicPr>
          <p:cNvPr id="11" name="Picture 10" descr="Unknown-1.jpeg"/>
          <p:cNvPicPr>
            <a:picLocks noChangeAspect="1"/>
          </p:cNvPicPr>
          <p:nvPr/>
        </p:nvPicPr>
        <p:blipFill>
          <a:blip r:embed="rId6"/>
          <a:stretch>
            <a:fillRect/>
          </a:stretch>
        </p:blipFill>
        <p:spPr>
          <a:xfrm>
            <a:off x="628650" y="1540002"/>
            <a:ext cx="3492500" cy="2324100"/>
          </a:xfrm>
          <a:prstGeom prst="rect">
            <a:avLst/>
          </a:prstGeom>
        </p:spPr>
      </p:pic>
      <p:sp>
        <p:nvSpPr>
          <p:cNvPr id="13" name="Slide Number Placeholder 12"/>
          <p:cNvSpPr>
            <a:spLocks noGrp="1"/>
          </p:cNvSpPr>
          <p:nvPr>
            <p:ph type="sldNum" sz="quarter" idx="12"/>
          </p:nvPr>
        </p:nvSpPr>
        <p:spPr/>
        <p:txBody>
          <a:bodyPr>
            <a:normAutofit fontScale="85000" lnSpcReduction="20000"/>
          </a:bodyPr>
          <a:lstStyle/>
          <a:p>
            <a:fld id="{74C2F60E-34D8-DD42-93FD-7BD7AE432328}" type="slidenum">
              <a:rPr lang="en-US"/>
              <a:pPr/>
              <a:t>23</a:t>
            </a:fld>
            <a:endParaRPr lang="en-US"/>
          </a:p>
        </p:txBody>
      </p:sp>
    </p:spTree>
    <p:extLst>
      <p:ext uri="{BB962C8B-B14F-4D97-AF65-F5344CB8AC3E}">
        <p14:creationId xmlns:p14="http://schemas.microsoft.com/office/powerpoint/2010/main" val="1468496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457200" y="202247"/>
            <a:ext cx="8229600" cy="1069975"/>
          </a:xfrm>
        </p:spPr>
        <p:txBody>
          <a:bodyPr/>
          <a:lstStyle/>
          <a:p>
            <a:pPr eaLnBrk="1" hangingPunct="1">
              <a:defRPr/>
            </a:pPr>
            <a:r>
              <a:rPr lang="en-US">
                <a:solidFill>
                  <a:srgbClr val="C0504D"/>
                </a:solidFill>
              </a:rPr>
              <a:t>Targeted Performance</a:t>
            </a:r>
          </a:p>
        </p:txBody>
      </p:sp>
      <p:sp>
        <p:nvSpPr>
          <p:cNvPr id="100355" name="Text Box 3"/>
          <p:cNvSpPr txBox="1">
            <a:spLocks noChangeArrowheads="1"/>
          </p:cNvSpPr>
          <p:nvPr/>
        </p:nvSpPr>
        <p:spPr bwMode="auto">
          <a:xfrm>
            <a:off x="1231641" y="4534673"/>
            <a:ext cx="7088066" cy="1569660"/>
          </a:xfrm>
          <a:prstGeom prst="rect">
            <a:avLst/>
          </a:prstGeom>
          <a:noFill/>
          <a:ln w="9525">
            <a:noFill/>
            <a:miter lim="800000"/>
            <a:headEnd/>
            <a:tailEnd/>
          </a:ln>
        </p:spPr>
        <p:txBody>
          <a:bodyPr wrap="square">
            <a:prstTxWarp prst="textNoShape">
              <a:avLst/>
            </a:prstTxWarp>
            <a:spAutoFit/>
          </a:bodyPr>
          <a:lstStyle/>
          <a:p>
            <a:pPr algn="ctr"/>
            <a:r>
              <a:rPr lang="en-US" sz="3200">
                <a:solidFill>
                  <a:schemeClr val="tx2"/>
                </a:solidFill>
              </a:rPr>
              <a:t>In 10 words or less, how would </a:t>
            </a:r>
          </a:p>
          <a:p>
            <a:pPr algn="ctr"/>
            <a:r>
              <a:rPr lang="en-US" sz="3200">
                <a:solidFill>
                  <a:schemeClr val="tx2"/>
                </a:solidFill>
              </a:rPr>
              <a:t>you define the performance goal </a:t>
            </a:r>
          </a:p>
          <a:p>
            <a:pPr algn="ctr"/>
            <a:r>
              <a:rPr lang="en-US" sz="3200">
                <a:solidFill>
                  <a:schemeClr val="tx2"/>
                </a:solidFill>
              </a:rPr>
              <a:t>for a level 2 class? </a:t>
            </a:r>
          </a:p>
        </p:txBody>
      </p:sp>
      <p:sp>
        <p:nvSpPr>
          <p:cNvPr id="5" name="Footer Placeholder 4"/>
          <p:cNvSpPr>
            <a:spLocks noGrp="1"/>
          </p:cNvSpPr>
          <p:nvPr>
            <p:ph type="ftr" sz="quarter" idx="11"/>
          </p:nvPr>
        </p:nvSpPr>
        <p:spPr/>
        <p:txBody>
          <a:bodyPr/>
          <a:lstStyle/>
          <a:p>
            <a:r>
              <a:rPr lang="en-US"/>
              <a:t>Laura Terrill</a:t>
            </a:r>
          </a:p>
        </p:txBody>
      </p:sp>
      <p:pic>
        <p:nvPicPr>
          <p:cNvPr id="7" name="Picture 6" descr="Unknown-1.jpeg"/>
          <p:cNvPicPr>
            <a:picLocks noChangeAspect="1"/>
          </p:cNvPicPr>
          <p:nvPr/>
        </p:nvPicPr>
        <p:blipFill>
          <a:blip r:embed="rId3"/>
          <a:stretch>
            <a:fillRect/>
          </a:stretch>
        </p:blipFill>
        <p:spPr>
          <a:xfrm>
            <a:off x="2389228" y="1738251"/>
            <a:ext cx="4772892" cy="237744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Targeted Performance</a:t>
            </a:r>
          </a:p>
        </p:txBody>
      </p:sp>
      <p:sp>
        <p:nvSpPr>
          <p:cNvPr id="3" name="Footer Placeholder 2"/>
          <p:cNvSpPr>
            <a:spLocks noGrp="1"/>
          </p:cNvSpPr>
          <p:nvPr>
            <p:ph type="ftr" sz="quarter" idx="11"/>
          </p:nvPr>
        </p:nvSpPr>
        <p:spPr/>
        <p:txBody>
          <a:bodyPr/>
          <a:lstStyle/>
          <a:p>
            <a:r>
              <a:rPr lang="en-US"/>
              <a:t>Laura Terrill</a:t>
            </a:r>
          </a:p>
        </p:txBody>
      </p:sp>
      <p:sp>
        <p:nvSpPr>
          <p:cNvPr id="4" name="Content Placeholder 3"/>
          <p:cNvSpPr>
            <a:spLocks noGrp="1"/>
          </p:cNvSpPr>
          <p:nvPr>
            <p:ph sz="quarter" idx="1"/>
          </p:nvPr>
        </p:nvSpPr>
        <p:spPr>
          <a:xfrm>
            <a:off x="612648" y="1739900"/>
            <a:ext cx="8153400" cy="1447800"/>
          </a:xfrm>
        </p:spPr>
        <p:txBody>
          <a:bodyPr>
            <a:noAutofit/>
          </a:bodyPr>
          <a:lstStyle/>
          <a:p>
            <a:pPr>
              <a:buNone/>
              <a:defRPr/>
            </a:pPr>
            <a:r>
              <a:rPr lang="en-US" sz="3200" b="1">
                <a:solidFill>
                  <a:schemeClr val="tx2"/>
                </a:solidFill>
                <a:ea typeface="ＭＳ Ｐゴシック" charset="-128"/>
                <a:cs typeface="ＭＳ Ｐゴシック" charset="-128"/>
              </a:rPr>
              <a:t>Level 1</a:t>
            </a:r>
            <a:r>
              <a:rPr lang="en-US" sz="2400">
                <a:solidFill>
                  <a:schemeClr val="accent2"/>
                </a:solidFill>
                <a:ea typeface="ＭＳ Ｐゴシック" charset="-128"/>
                <a:cs typeface="ＭＳ Ｐゴシック" charset="-128"/>
              </a:rPr>
              <a:t> — (Novice High)</a:t>
            </a:r>
            <a:r>
              <a:rPr lang="en-US" sz="2400">
                <a:solidFill>
                  <a:schemeClr val="tx2"/>
                </a:solidFill>
              </a:rPr>
              <a:t> </a:t>
            </a:r>
          </a:p>
          <a:p>
            <a:pPr marL="548640" indent="-228600">
              <a:buFont typeface="Wingdings" charset="2"/>
              <a:buChar char="§"/>
            </a:pPr>
            <a:r>
              <a:rPr lang="en-US" sz="2400">
                <a:solidFill>
                  <a:schemeClr val="tx2"/>
                </a:solidFill>
              </a:rPr>
              <a:t>use simple sentences / questions on very familiar topics </a:t>
            </a:r>
            <a:endParaRPr lang="en-US" sz="2400">
              <a:solidFill>
                <a:schemeClr val="tx2"/>
              </a:solidFill>
              <a:latin typeface="Geneva" pitchFamily="-105" charset="0"/>
            </a:endParaRPr>
          </a:p>
          <a:p>
            <a:pPr marL="0" indent="0">
              <a:buNone/>
            </a:pPr>
            <a:endParaRPr lang="en-US" sz="2400">
              <a:solidFill>
                <a:schemeClr val="tx2"/>
              </a:solidFill>
              <a:latin typeface="Geneva" pitchFamily="-105" charset="0"/>
            </a:endParaRPr>
          </a:p>
          <a:p>
            <a:pPr marL="0" indent="0">
              <a:buNone/>
            </a:pPr>
            <a:endParaRPr lang="en-US" sz="2400"/>
          </a:p>
          <a:p>
            <a:pPr algn="ctr">
              <a:defRPr/>
            </a:pPr>
            <a:endParaRPr lang="en-US" sz="2400">
              <a:solidFill>
                <a:schemeClr val="accent2"/>
              </a:solidFill>
              <a:ea typeface="ＭＳ Ｐゴシック" charset="-128"/>
              <a:cs typeface="ＭＳ Ｐゴシック" charset="-128"/>
            </a:endParaRPr>
          </a:p>
          <a:p>
            <a:endParaRPr lang="en-US" sz="2400"/>
          </a:p>
        </p:txBody>
      </p:sp>
      <p:sp>
        <p:nvSpPr>
          <p:cNvPr id="5" name="Content Placeholder 3"/>
          <p:cNvSpPr txBox="1">
            <a:spLocks/>
          </p:cNvSpPr>
          <p:nvPr/>
        </p:nvSpPr>
        <p:spPr>
          <a:xfrm>
            <a:off x="612648" y="3560762"/>
            <a:ext cx="8153400" cy="2590800"/>
          </a:xfrm>
          <a:prstGeom prst="rect">
            <a:avLst/>
          </a:prstGeom>
        </p:spPr>
        <p:txBody>
          <a:bodyPr vert="horz">
            <a:noAutofit/>
          </a:bodyPr>
          <a:lstStyle/>
          <a:p>
            <a:pPr marL="0" marR="0" lvl="0" indent="0" algn="l" defTabSz="914400" rtl="0" eaLnBrk="1" fontAlgn="auto" latinLnBrk="0" hangingPunct="1">
              <a:lnSpc>
                <a:spcPct val="100000"/>
              </a:lnSpc>
              <a:spcBef>
                <a:spcPts val="700"/>
              </a:spcBef>
              <a:spcAft>
                <a:spcPts val="0"/>
              </a:spcAft>
              <a:buClr>
                <a:schemeClr val="accent2"/>
              </a:buClr>
              <a:buSzPct val="60000"/>
              <a:buFont typeface="Wingdings"/>
              <a:buNone/>
              <a:tabLst/>
              <a:defRPr/>
            </a:pPr>
            <a:r>
              <a:rPr kumimoji="0" lang="en-US" sz="3200" b="1" i="0" u="none" strike="noStrike" kern="1200" cap="none" spc="0" normalizeH="0" baseline="0" noProof="0">
                <a:ln>
                  <a:noFill/>
                </a:ln>
                <a:solidFill>
                  <a:srgbClr val="1F497D"/>
                </a:solidFill>
                <a:effectLst/>
                <a:uLnTx/>
                <a:uFillTx/>
                <a:latin typeface="+mn-lt"/>
                <a:ea typeface="+mn-ea"/>
                <a:cs typeface="+mn-cs"/>
              </a:rPr>
              <a:t>Level 2 </a:t>
            </a:r>
            <a:r>
              <a:rPr kumimoji="0" lang="en-US" sz="2400" b="0" i="0" u="none" strike="noStrike" kern="1200" cap="none" spc="0" normalizeH="0" baseline="0" noProof="0">
                <a:ln>
                  <a:noFill/>
                </a:ln>
                <a:solidFill>
                  <a:schemeClr val="accent2"/>
                </a:solidFill>
                <a:effectLst/>
                <a:uLnTx/>
                <a:uFillTx/>
                <a:latin typeface="+mn-lt"/>
                <a:ea typeface="+mn-ea"/>
                <a:cs typeface="+mn-cs"/>
              </a:rPr>
              <a:t>— (Novice High – Intermediate Low)</a:t>
            </a:r>
            <a:r>
              <a:rPr kumimoji="0" lang="en-US" sz="2400" b="0" i="0" u="none" strike="noStrike" kern="1200" cap="none" spc="0" normalizeH="0" baseline="0" noProof="0">
                <a:ln>
                  <a:noFill/>
                </a:ln>
                <a:solidFill>
                  <a:schemeClr val="tx2"/>
                </a:solidFill>
                <a:effectLst/>
                <a:uLnTx/>
                <a:uFillTx/>
                <a:latin typeface="+mn-lt"/>
                <a:ea typeface="+mn-ea"/>
                <a:cs typeface="+mn-cs"/>
              </a:rPr>
              <a:t> </a:t>
            </a:r>
          </a:p>
          <a:p>
            <a:pPr marL="548640" marR="0" lvl="0" indent="-228600" algn="l" defTabSz="914400" rtl="0" eaLnBrk="1" fontAlgn="auto" latinLnBrk="0" hangingPunct="1">
              <a:lnSpc>
                <a:spcPct val="100000"/>
              </a:lnSpc>
              <a:spcBef>
                <a:spcPts val="700"/>
              </a:spcBef>
              <a:spcAft>
                <a:spcPts val="0"/>
              </a:spcAft>
              <a:buClr>
                <a:schemeClr val="accent2"/>
              </a:buClr>
              <a:buSzPct val="60000"/>
              <a:buFont typeface="Wingdings" charset="2"/>
              <a:buChar char="§"/>
              <a:tabLst/>
              <a:defRPr/>
            </a:pPr>
            <a:r>
              <a:rPr kumimoji="0" lang="en-US" sz="2400" b="0" i="0" u="none" strike="noStrike" kern="1200" cap="none" spc="0" normalizeH="0" baseline="0" noProof="0">
                <a:ln>
                  <a:noFill/>
                </a:ln>
                <a:solidFill>
                  <a:schemeClr val="tx2"/>
                </a:solidFill>
                <a:effectLst/>
                <a:uLnTx/>
                <a:uFillTx/>
                <a:latin typeface="+mn-lt"/>
                <a:ea typeface="+mn-ea"/>
                <a:cs typeface="+mn-cs"/>
              </a:rPr>
              <a:t>create with language at the sentence level </a:t>
            </a:r>
          </a:p>
          <a:p>
            <a:pPr marL="548640" marR="0" lvl="0" indent="-228600" algn="l" defTabSz="914400" rtl="0" eaLnBrk="1" fontAlgn="auto" latinLnBrk="0" hangingPunct="1">
              <a:lnSpc>
                <a:spcPct val="100000"/>
              </a:lnSpc>
              <a:spcBef>
                <a:spcPts val="700"/>
              </a:spcBef>
              <a:spcAft>
                <a:spcPts val="0"/>
              </a:spcAft>
              <a:buClr>
                <a:schemeClr val="accent2"/>
              </a:buClr>
              <a:buSzPct val="60000"/>
              <a:buFont typeface="Wingdings" charset="2"/>
              <a:buChar char="§"/>
              <a:tabLst/>
              <a:defRPr/>
            </a:pPr>
            <a:r>
              <a:rPr kumimoji="0" lang="en-US" sz="2400" b="0" i="0" u="none" strike="noStrike" kern="1200" cap="none" spc="0" normalizeH="0" baseline="0" noProof="0">
                <a:ln>
                  <a:noFill/>
                </a:ln>
                <a:solidFill>
                  <a:schemeClr val="tx2"/>
                </a:solidFill>
                <a:effectLst/>
                <a:uLnTx/>
                <a:uFillTx/>
                <a:latin typeface="+mn-lt"/>
                <a:ea typeface="+mn-ea"/>
                <a:cs typeface="+mn-cs"/>
              </a:rPr>
              <a:t>ask questions</a:t>
            </a:r>
            <a:r>
              <a:rPr kumimoji="0" lang="en-US" sz="2400" b="0" i="0" u="none" strike="noStrike" kern="1200" cap="none" spc="0" normalizeH="0" baseline="0" noProof="0">
                <a:ln>
                  <a:noFill/>
                </a:ln>
                <a:solidFill>
                  <a:schemeClr val="tx2"/>
                </a:solidFill>
                <a:effectLst/>
                <a:uLnTx/>
                <a:uFillTx/>
                <a:latin typeface="Geneva" pitchFamily="-105" charset="0"/>
                <a:ea typeface="+mn-ea"/>
                <a:cs typeface="+mn-cs"/>
              </a:rPr>
              <a:t> </a:t>
            </a:r>
          </a:p>
          <a:p>
            <a:pPr marL="0" marR="0" lvl="0" indent="0" algn="l" defTabSz="914400" rtl="0" eaLnBrk="1" fontAlgn="auto" latinLnBrk="0" hangingPunct="1">
              <a:lnSpc>
                <a:spcPct val="100000"/>
              </a:lnSpc>
              <a:spcBef>
                <a:spcPts val="700"/>
              </a:spcBef>
              <a:spcAft>
                <a:spcPts val="0"/>
              </a:spcAft>
              <a:buClr>
                <a:schemeClr val="accent2"/>
              </a:buClr>
              <a:buSzPct val="60000"/>
              <a:buFont typeface="Wingdings"/>
              <a:buNone/>
              <a:tabLst/>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a:p>
            <a:pPr marL="320040" marR="0" lvl="0" indent="-320040" algn="ctr" defTabSz="914400" rtl="0" eaLnBrk="1" fontAlgn="auto" latinLnBrk="0" hangingPunct="1">
              <a:lnSpc>
                <a:spcPct val="100000"/>
              </a:lnSpc>
              <a:spcBef>
                <a:spcPts val="700"/>
              </a:spcBef>
              <a:spcAft>
                <a:spcPts val="0"/>
              </a:spcAft>
              <a:buClr>
                <a:schemeClr val="accent2"/>
              </a:buClr>
              <a:buSzPct val="60000"/>
              <a:buFont typeface="Wingdings"/>
              <a:buChar char=""/>
              <a:tabLst/>
              <a:defRPr/>
            </a:pPr>
            <a:endParaRPr kumimoji="0" lang="en-US" sz="2400" b="0" i="0" u="none" strike="noStrike" kern="1200" cap="none" spc="0" normalizeH="0" baseline="0" noProof="0">
              <a:ln>
                <a:noFill/>
              </a:ln>
              <a:solidFill>
                <a:schemeClr val="accent2"/>
              </a:solidFill>
              <a:effectLst/>
              <a:uLnTx/>
              <a:uFillTx/>
              <a:latin typeface="+mn-lt"/>
              <a:ea typeface="ＭＳ Ｐゴシック" charset="-128"/>
              <a:cs typeface="ＭＳ Ｐゴシック" charset="-128"/>
            </a:endParaRP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25</a:t>
            </a:fld>
            <a:endParaRPr lang="en-US"/>
          </a:p>
        </p:txBody>
      </p:sp>
    </p:spTree>
    <p:extLst>
      <p:ext uri="{BB962C8B-B14F-4D97-AF65-F5344CB8AC3E}">
        <p14:creationId xmlns:p14="http://schemas.microsoft.com/office/powerpoint/2010/main" val="938933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Targeted Performance</a:t>
            </a:r>
          </a:p>
        </p:txBody>
      </p:sp>
      <p:sp>
        <p:nvSpPr>
          <p:cNvPr id="3" name="Footer Placeholder 2"/>
          <p:cNvSpPr>
            <a:spLocks noGrp="1"/>
          </p:cNvSpPr>
          <p:nvPr>
            <p:ph type="ftr" sz="quarter" idx="11"/>
          </p:nvPr>
        </p:nvSpPr>
        <p:spPr/>
        <p:txBody>
          <a:bodyPr/>
          <a:lstStyle/>
          <a:p>
            <a:r>
              <a:rPr lang="en-US"/>
              <a:t>Laura Terrill</a:t>
            </a:r>
          </a:p>
        </p:txBody>
      </p:sp>
      <p:sp>
        <p:nvSpPr>
          <p:cNvPr id="4" name="Content Placeholder 3"/>
          <p:cNvSpPr>
            <a:spLocks noGrp="1"/>
          </p:cNvSpPr>
          <p:nvPr>
            <p:ph sz="quarter" idx="1"/>
          </p:nvPr>
        </p:nvSpPr>
        <p:spPr/>
        <p:txBody>
          <a:bodyPr>
            <a:noAutofit/>
          </a:bodyPr>
          <a:lstStyle/>
          <a:p>
            <a:pPr>
              <a:buNone/>
              <a:defRPr/>
            </a:pPr>
            <a:r>
              <a:rPr lang="en-US" sz="3200" b="1">
                <a:solidFill>
                  <a:schemeClr val="tx2"/>
                </a:solidFill>
                <a:ea typeface="ＭＳ Ｐゴシック" charset="-128"/>
                <a:cs typeface="ＭＳ Ｐゴシック" charset="-128"/>
              </a:rPr>
              <a:t>Level 3</a:t>
            </a:r>
            <a:r>
              <a:rPr lang="en-US" sz="2400">
                <a:solidFill>
                  <a:schemeClr val="accent2"/>
                </a:solidFill>
                <a:ea typeface="ＭＳ Ｐゴシック" charset="-128"/>
                <a:cs typeface="ＭＳ Ｐゴシック" charset="-128"/>
              </a:rPr>
              <a:t> — (Intermediate Low – Intermediate Mid)</a:t>
            </a:r>
            <a:r>
              <a:rPr lang="en-US" sz="2400">
                <a:solidFill>
                  <a:schemeClr val="tx2"/>
                </a:solidFill>
              </a:rPr>
              <a:t> </a:t>
            </a:r>
          </a:p>
          <a:p>
            <a:pPr marL="548640" indent="-228600">
              <a:buFont typeface="Wingdings" charset="2"/>
              <a:buChar char="§"/>
            </a:pPr>
            <a:r>
              <a:rPr lang="en-US" sz="2400">
                <a:solidFill>
                  <a:schemeClr val="tx2"/>
                </a:solidFill>
              </a:rPr>
              <a:t>develop ideas with supporting details in three time frames </a:t>
            </a:r>
          </a:p>
          <a:p>
            <a:pPr marL="0" indent="0">
              <a:buNone/>
            </a:pPr>
            <a:r>
              <a:rPr lang="en-US" sz="3200" b="1">
                <a:solidFill>
                  <a:srgbClr val="1F497D"/>
                </a:solidFill>
              </a:rPr>
              <a:t>Level 4 </a:t>
            </a:r>
            <a:r>
              <a:rPr lang="en-US" sz="2400">
                <a:solidFill>
                  <a:schemeClr val="accent2"/>
                </a:solidFill>
              </a:rPr>
              <a:t>— (Intermediate Mid - High)</a:t>
            </a:r>
            <a:r>
              <a:rPr lang="en-US" sz="2400">
                <a:solidFill>
                  <a:schemeClr val="tx2"/>
                </a:solidFill>
              </a:rPr>
              <a:t> </a:t>
            </a:r>
          </a:p>
          <a:p>
            <a:pPr marL="548640" indent="-228600">
              <a:buFont typeface="Wingdings" charset="2"/>
              <a:buChar char="§"/>
            </a:pPr>
            <a:r>
              <a:rPr lang="en-US" sz="2400">
                <a:solidFill>
                  <a:schemeClr val="tx2"/>
                </a:solidFill>
              </a:rPr>
              <a:t>sustain paragraph length in one time frame</a:t>
            </a:r>
          </a:p>
          <a:p>
            <a:pPr marL="548640" indent="-228600">
              <a:buFont typeface="Wingdings" charset="2"/>
              <a:buChar char="§"/>
            </a:pPr>
            <a:r>
              <a:rPr lang="en-US" sz="2400">
                <a:solidFill>
                  <a:schemeClr val="tx2"/>
                </a:solidFill>
              </a:rPr>
              <a:t>narrate and describe in three time frames</a:t>
            </a:r>
          </a:p>
          <a:p>
            <a:pPr marL="0" indent="0">
              <a:buNone/>
              <a:defRPr/>
            </a:pPr>
            <a:r>
              <a:rPr lang="en-US" sz="3200" b="1">
                <a:solidFill>
                  <a:srgbClr val="1F497D"/>
                </a:solidFill>
                <a:ea typeface="ＭＳ Ｐゴシック" charset="-128"/>
                <a:cs typeface="ＭＳ Ｐゴシック" charset="-128"/>
              </a:rPr>
              <a:t>Level 5 </a:t>
            </a:r>
            <a:r>
              <a:rPr lang="en-US" sz="2400">
                <a:solidFill>
                  <a:schemeClr val="accent2"/>
                </a:solidFill>
                <a:ea typeface="ＭＳ Ｐゴシック" charset="-128"/>
                <a:cs typeface="ＭＳ Ｐゴシック" charset="-128"/>
              </a:rPr>
              <a:t>— (Intermediate High – Advanced Low)</a:t>
            </a:r>
          </a:p>
          <a:p>
            <a:pPr marL="548640" indent="-228600">
              <a:buFont typeface="Wingdings" charset="2"/>
              <a:buChar char="§"/>
            </a:pPr>
            <a:r>
              <a:rPr lang="en-US" sz="2400">
                <a:solidFill>
                  <a:schemeClr val="tx2"/>
                </a:solidFill>
              </a:rPr>
              <a:t>state an opinion and defend/support that opinion</a:t>
            </a:r>
          </a:p>
          <a:p>
            <a:pPr marL="0" indent="0">
              <a:buNone/>
            </a:pPr>
            <a:r>
              <a:rPr lang="en-US" sz="2400">
                <a:solidFill>
                  <a:schemeClr val="tx2"/>
                </a:solidFill>
              </a:rPr>
              <a:t> </a:t>
            </a:r>
            <a:endParaRPr lang="en-US" sz="2400"/>
          </a:p>
          <a:p>
            <a:pPr algn="ctr">
              <a:defRPr/>
            </a:pPr>
            <a:endParaRPr lang="en-US" sz="2400">
              <a:solidFill>
                <a:schemeClr val="accent2"/>
              </a:solidFill>
              <a:ea typeface="ＭＳ Ｐゴシック" charset="-128"/>
              <a:cs typeface="ＭＳ Ｐゴシック" charset="-128"/>
            </a:endParaRPr>
          </a:p>
          <a:p>
            <a:endParaRPr lang="en-US" sz="2400"/>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26</a:t>
            </a:fld>
            <a:endParaRPr lang="en-US"/>
          </a:p>
        </p:txBody>
      </p:sp>
    </p:spTree>
    <p:extLst>
      <p:ext uri="{BB962C8B-B14F-4D97-AF65-F5344CB8AC3E}">
        <p14:creationId xmlns:p14="http://schemas.microsoft.com/office/powerpoint/2010/main" val="9525552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descr="Screen Shot 2013-02-09 at 3.17.32 PM.png"/>
          <p:cNvPicPr>
            <a:picLocks noChangeAspect="1"/>
          </p:cNvPicPr>
          <p:nvPr/>
        </p:nvPicPr>
        <p:blipFill>
          <a:blip r:embed="rId3"/>
          <a:srcRect/>
          <a:stretch>
            <a:fillRect/>
          </a:stretch>
        </p:blipFill>
        <p:spPr bwMode="auto">
          <a:xfrm>
            <a:off x="546095" y="2070100"/>
            <a:ext cx="6071551" cy="4160520"/>
          </a:xfrm>
          <a:prstGeom prst="rect">
            <a:avLst/>
          </a:prstGeom>
          <a:noFill/>
          <a:ln w="9525">
            <a:noFill/>
            <a:miter lim="800000"/>
            <a:headEnd/>
            <a:tailEnd/>
          </a:ln>
        </p:spPr>
      </p:pic>
      <p:sp>
        <p:nvSpPr>
          <p:cNvPr id="4" name="Title 3"/>
          <p:cNvSpPr>
            <a:spLocks noGrp="1"/>
          </p:cNvSpPr>
          <p:nvPr>
            <p:ph type="title"/>
          </p:nvPr>
        </p:nvSpPr>
        <p:spPr/>
        <p:txBody>
          <a:bodyPr>
            <a:normAutofit fontScale="90000"/>
          </a:bodyPr>
          <a:lstStyle/>
          <a:p>
            <a:r>
              <a:rPr lang="en-US" sz="3200" smtClean="0"/>
              <a:t>Using the Target Language and Providing Comprehensible Input for Instruction</a:t>
            </a:r>
          </a:p>
        </p:txBody>
      </p:sp>
      <p:sp>
        <p:nvSpPr>
          <p:cNvPr id="5" name="Footer Placeholder 4"/>
          <p:cNvSpPr>
            <a:spLocks noGrp="1"/>
          </p:cNvSpPr>
          <p:nvPr>
            <p:ph type="ftr" sz="quarter" idx="11"/>
          </p:nvPr>
        </p:nvSpPr>
        <p:spPr/>
        <p:txBody>
          <a:bodyPr/>
          <a:lstStyle/>
          <a:p>
            <a:r>
              <a:rPr lang="en-US"/>
              <a:t>Laura Terrill</a:t>
            </a:r>
          </a:p>
        </p:txBody>
      </p:sp>
      <p:sp>
        <p:nvSpPr>
          <p:cNvPr id="7" name="Cloud Callout 6"/>
          <p:cNvSpPr/>
          <p:nvPr/>
        </p:nvSpPr>
        <p:spPr>
          <a:xfrm>
            <a:off x="6617646" y="3505200"/>
            <a:ext cx="2526354" cy="1006348"/>
          </a:xfrm>
          <a:prstGeom prst="cloudCallout">
            <a:avLst>
              <a:gd name="adj1" fmla="val -56525"/>
              <a:gd name="adj2" fmla="val 142005"/>
            </a:avLst>
          </a:prstGeom>
          <a:solidFill>
            <a:schemeClr val="accent1">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a:solidFill>
                  <a:schemeClr val="tx1"/>
                </a:solidFill>
              </a:rPr>
              <a:t>May I speak English?</a:t>
            </a:r>
          </a:p>
        </p:txBody>
      </p:sp>
    </p:spTree>
    <p:extLst>
      <p:ext uri="{BB962C8B-B14F-4D97-AF65-F5344CB8AC3E}">
        <p14:creationId xmlns:p14="http://schemas.microsoft.com/office/powerpoint/2010/main" val="4127035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Laura Terrill</a:t>
            </a:r>
          </a:p>
        </p:txBody>
      </p:sp>
      <p:pic>
        <p:nvPicPr>
          <p:cNvPr id="4" name="Picture 3"/>
          <p:cNvPicPr>
            <a:picLocks noChangeAspect="1"/>
          </p:cNvPicPr>
          <p:nvPr/>
        </p:nvPicPr>
        <p:blipFill>
          <a:blip r:embed="rId2"/>
          <a:stretch>
            <a:fillRect/>
          </a:stretch>
        </p:blipFill>
        <p:spPr>
          <a:xfrm>
            <a:off x="1954104" y="517489"/>
            <a:ext cx="4784088" cy="2310581"/>
          </a:xfrm>
          <a:prstGeom prst="rect">
            <a:avLst/>
          </a:prstGeom>
        </p:spPr>
      </p:pic>
      <p:grpSp>
        <p:nvGrpSpPr>
          <p:cNvPr id="7" name="Group 6"/>
          <p:cNvGrpSpPr/>
          <p:nvPr/>
        </p:nvGrpSpPr>
        <p:grpSpPr>
          <a:xfrm>
            <a:off x="395749" y="3285613"/>
            <a:ext cx="8303920" cy="2781300"/>
            <a:chOff x="395749" y="3285613"/>
            <a:chExt cx="8303920" cy="278130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749" y="3285613"/>
              <a:ext cx="3810000" cy="27813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6431" y="3285613"/>
              <a:ext cx="4153238" cy="2755795"/>
            </a:xfrm>
            <a:prstGeom prst="rect">
              <a:avLst/>
            </a:prstGeom>
          </p:spPr>
        </p:pic>
      </p:grpSp>
    </p:spTree>
    <p:extLst>
      <p:ext uri="{BB962C8B-B14F-4D97-AF65-F5344CB8AC3E}">
        <p14:creationId xmlns:p14="http://schemas.microsoft.com/office/powerpoint/2010/main" val="1809420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826" y="176781"/>
            <a:ext cx="6873274" cy="895350"/>
          </a:xfrm>
          <a:noFill/>
        </p:spPr>
        <p:txBody>
          <a:bodyPr/>
          <a:lstStyle/>
          <a:p>
            <a:pPr algn="ctr"/>
            <a:r>
              <a:rPr lang="en-US" dirty="0" smtClean="0">
                <a:solidFill>
                  <a:schemeClr val="tx1"/>
                </a:solidFill>
              </a:rPr>
              <a:t>Creating Classroom Climate</a:t>
            </a:r>
            <a:endParaRPr lang="en-US" dirty="0">
              <a:solidFill>
                <a:schemeClr val="tx1"/>
              </a:solidFill>
            </a:endParaRPr>
          </a:p>
        </p:txBody>
      </p:sp>
      <p:sp>
        <p:nvSpPr>
          <p:cNvPr id="5" name="Content Placeholder 4"/>
          <p:cNvSpPr>
            <a:spLocks noGrp="1"/>
          </p:cNvSpPr>
          <p:nvPr>
            <p:ph idx="1"/>
          </p:nvPr>
        </p:nvSpPr>
        <p:spPr>
          <a:xfrm>
            <a:off x="4003329" y="1690689"/>
            <a:ext cx="4658757" cy="4303326"/>
          </a:xfrm>
        </p:spPr>
        <p:txBody>
          <a:bodyPr>
            <a:normAutofit/>
          </a:bodyPr>
          <a:lstStyle/>
          <a:p>
            <a:r>
              <a:rPr lang="en-US" sz="2400" dirty="0" smtClean="0"/>
              <a:t>Rewarding risk taking – individual and class incentives</a:t>
            </a:r>
          </a:p>
          <a:p>
            <a:r>
              <a:rPr lang="en-US" sz="2400" dirty="0" smtClean="0"/>
              <a:t>Making use of target language a “game” – May I speak English? </a:t>
            </a:r>
          </a:p>
          <a:p>
            <a:r>
              <a:rPr lang="en-US" sz="2400" dirty="0" smtClean="0"/>
              <a:t>Language pledge – Concordia challenge</a:t>
            </a:r>
          </a:p>
          <a:p>
            <a:endParaRPr lang="en-US" sz="2400" dirty="0"/>
          </a:p>
        </p:txBody>
      </p:sp>
      <p:sp>
        <p:nvSpPr>
          <p:cNvPr id="3" name="Footer Placeholder 2"/>
          <p:cNvSpPr>
            <a:spLocks noGrp="1"/>
          </p:cNvSpPr>
          <p:nvPr>
            <p:ph type="ftr" sz="quarter" idx="11"/>
          </p:nvPr>
        </p:nvSpPr>
        <p:spPr/>
        <p:txBody>
          <a:bodyPr/>
          <a:lstStyle/>
          <a:p>
            <a:r>
              <a:rPr lang="en-US" smtClean="0"/>
              <a:t>Laura Terrill</a:t>
            </a:r>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05299" y="4362338"/>
            <a:ext cx="1817773" cy="2130028"/>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826" y="1571628"/>
            <a:ext cx="2146410" cy="1828800"/>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74396" y="4070033"/>
            <a:ext cx="1849200" cy="246888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51836" y="2209587"/>
            <a:ext cx="2244746" cy="1999519"/>
          </a:xfrm>
          <a:prstGeom prst="rect">
            <a:avLst/>
          </a:prstGeom>
        </p:spPr>
      </p:pic>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52887" y="137921"/>
            <a:ext cx="1371600" cy="1371600"/>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1209" y="4066666"/>
            <a:ext cx="3089865" cy="2286000"/>
          </a:xfrm>
          <a:prstGeom prst="rect">
            <a:avLst/>
          </a:prstGeom>
        </p:spPr>
      </p:pic>
    </p:spTree>
    <p:extLst>
      <p:ext uri="{BB962C8B-B14F-4D97-AF65-F5344CB8AC3E}">
        <p14:creationId xmlns:p14="http://schemas.microsoft.com/office/powerpoint/2010/main" val="20397139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l</a:t>
            </a:r>
            <a:r>
              <a:rPr lang="en-US" dirty="0" err="1" smtClean="0"/>
              <a:t>terrilleastlyme.wikispaces.com</a:t>
            </a:r>
            <a:endParaRPr lang="en-US" dirty="0"/>
          </a:p>
        </p:txBody>
      </p:sp>
      <p:sp>
        <p:nvSpPr>
          <p:cNvPr id="3" name="Footer Placeholder 2"/>
          <p:cNvSpPr>
            <a:spLocks noGrp="1"/>
          </p:cNvSpPr>
          <p:nvPr>
            <p:ph type="ftr" sz="quarter" idx="11"/>
          </p:nvPr>
        </p:nvSpPr>
        <p:spPr/>
        <p:txBody>
          <a:bodyPr/>
          <a:lstStyle/>
          <a:p>
            <a:r>
              <a:rPr lang="en-US"/>
              <a:t>Laura Terrill</a:t>
            </a:r>
          </a:p>
        </p:txBody>
      </p:sp>
      <p:pic>
        <p:nvPicPr>
          <p:cNvPr id="5" name="Content Placeholder 4"/>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2316692" y="1600200"/>
            <a:ext cx="4745566" cy="4495800"/>
          </a:xfrm>
        </p:spPr>
      </p:pic>
    </p:spTree>
    <p:extLst>
      <p:ext uri="{BB962C8B-B14F-4D97-AF65-F5344CB8AC3E}">
        <p14:creationId xmlns:p14="http://schemas.microsoft.com/office/powerpoint/2010/main" val="19827631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4700" y="282972"/>
            <a:ext cx="7740650" cy="956231"/>
          </a:xfrm>
          <a:noFill/>
        </p:spPr>
        <p:txBody>
          <a:bodyPr>
            <a:normAutofit/>
          </a:bodyPr>
          <a:lstStyle/>
          <a:p>
            <a:pPr algn="ctr"/>
            <a:r>
              <a:rPr lang="en-US" sz="4000" dirty="0" smtClean="0">
                <a:solidFill>
                  <a:schemeClr val="tx1"/>
                </a:solidFill>
              </a:rPr>
              <a:t>When is it justifiable to use English?</a:t>
            </a:r>
            <a:endParaRPr lang="en-US" sz="4000" dirty="0">
              <a:solidFill>
                <a:schemeClr val="tx1"/>
              </a:solidFill>
            </a:endParaRPr>
          </a:p>
        </p:txBody>
      </p:sp>
      <p:sp>
        <p:nvSpPr>
          <p:cNvPr id="7" name="Content Placeholder 6"/>
          <p:cNvSpPr>
            <a:spLocks noGrp="1"/>
          </p:cNvSpPr>
          <p:nvPr>
            <p:ph sz="half" idx="2"/>
          </p:nvPr>
        </p:nvSpPr>
        <p:spPr>
          <a:xfrm>
            <a:off x="4065373" y="1690689"/>
            <a:ext cx="4449977" cy="4486274"/>
          </a:xfrm>
        </p:spPr>
        <p:txBody>
          <a:bodyPr>
            <a:normAutofit fontScale="85000" lnSpcReduction="20000"/>
          </a:bodyPr>
          <a:lstStyle/>
          <a:p>
            <a:r>
              <a:rPr lang="en-US" dirty="0" smtClean="0"/>
              <a:t>Some interpretive comprehension tasks to check for overall comprehension of text</a:t>
            </a:r>
          </a:p>
          <a:p>
            <a:r>
              <a:rPr lang="en-US" dirty="0" smtClean="0"/>
              <a:t>Complicated task instructions when modeling will not work</a:t>
            </a:r>
          </a:p>
          <a:p>
            <a:r>
              <a:rPr lang="en-US" dirty="0" smtClean="0"/>
              <a:t>Brief discussions of grammar, as in the “C” phase of PACE, particularly at lower levels</a:t>
            </a:r>
          </a:p>
          <a:p>
            <a:r>
              <a:rPr lang="en-US" dirty="0" smtClean="0"/>
              <a:t>Instructions on assessments</a:t>
            </a:r>
          </a:p>
          <a:p>
            <a:r>
              <a:rPr lang="en-US" dirty="0" smtClean="0"/>
              <a:t>Emergency situations</a:t>
            </a:r>
            <a:endParaRPr lang="en-US" dirty="0"/>
          </a:p>
        </p:txBody>
      </p:sp>
      <p:sp>
        <p:nvSpPr>
          <p:cNvPr id="3" name="Footer Placeholder 2"/>
          <p:cNvSpPr>
            <a:spLocks noGrp="1"/>
          </p:cNvSpPr>
          <p:nvPr>
            <p:ph type="ftr" sz="quarter" idx="4294967295"/>
          </p:nvPr>
        </p:nvSpPr>
        <p:spPr>
          <a:xfrm>
            <a:off x="3028950" y="6356351"/>
            <a:ext cx="3086100" cy="365125"/>
          </a:xfrm>
          <a:prstGeom prst="rect">
            <a:avLst/>
          </a:prstGeom>
        </p:spPr>
        <p:txBody>
          <a:bodyPr/>
          <a:lstStyle/>
          <a:p>
            <a:r>
              <a:rPr lang="en-US" smtClean="0"/>
              <a:t>Laura Terrill</a:t>
            </a:r>
            <a:endParaRPr lang="en-US" dirty="0"/>
          </a:p>
        </p:txBody>
      </p:sp>
      <p:pic>
        <p:nvPicPr>
          <p:cNvPr id="5" name="Picture 7" descr="Screen Shot 2013-02-09 at 3.17.32 PM.png"/>
          <p:cNvPicPr>
            <a:picLocks noChangeAspect="1"/>
          </p:cNvPicPr>
          <p:nvPr/>
        </p:nvPicPr>
        <p:blipFill>
          <a:blip r:embed="rId2"/>
          <a:srcRect/>
          <a:stretch>
            <a:fillRect/>
          </a:stretch>
        </p:blipFill>
        <p:spPr bwMode="auto">
          <a:xfrm>
            <a:off x="322536" y="2563337"/>
            <a:ext cx="3602894" cy="2468880"/>
          </a:xfrm>
          <a:prstGeom prst="rect">
            <a:avLst/>
          </a:prstGeom>
          <a:noFill/>
          <a:ln w="9525">
            <a:noFill/>
            <a:miter lim="800000"/>
            <a:headEnd/>
            <a:tailEnd/>
          </a:ln>
        </p:spPr>
      </p:pic>
      <p:sp>
        <p:nvSpPr>
          <p:cNvPr id="8" name="TextBox 7"/>
          <p:cNvSpPr txBox="1"/>
          <p:nvPr/>
        </p:nvSpPr>
        <p:spPr>
          <a:xfrm>
            <a:off x="5474043" y="6176963"/>
            <a:ext cx="3477812" cy="369332"/>
          </a:xfrm>
          <a:prstGeom prst="rect">
            <a:avLst/>
          </a:prstGeom>
          <a:noFill/>
        </p:spPr>
        <p:txBody>
          <a:bodyPr wrap="none" rtlCol="0">
            <a:spAutoFit/>
          </a:bodyPr>
          <a:lstStyle/>
          <a:p>
            <a:r>
              <a:rPr lang="en-US" dirty="0" smtClean="0"/>
              <a:t>Eileen </a:t>
            </a:r>
            <a:r>
              <a:rPr lang="en-US" dirty="0" err="1" smtClean="0"/>
              <a:t>Glisan</a:t>
            </a:r>
            <a:r>
              <a:rPr lang="en-US" dirty="0" smtClean="0"/>
              <a:t>, ACTFL 2016 Webinar</a:t>
            </a:r>
            <a:endParaRPr lang="en-US" dirty="0"/>
          </a:p>
        </p:txBody>
      </p:sp>
    </p:spTree>
    <p:extLst>
      <p:ext uri="{BB962C8B-B14F-4D97-AF65-F5344CB8AC3E}">
        <p14:creationId xmlns:p14="http://schemas.microsoft.com/office/powerpoint/2010/main" val="11908501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153400" cy="990600"/>
          </a:xfrm>
        </p:spPr>
        <p:txBody>
          <a:bodyPr/>
          <a:lstStyle/>
          <a:p>
            <a:r>
              <a:rPr lang="en-US" dirty="0" smtClean="0"/>
              <a:t>Backward Design</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6248400"/>
            <a:ext cx="6400800"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1905000"/>
            <a:ext cx="5467861" cy="1216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838200" y="2220688"/>
            <a:ext cx="1285729" cy="584776"/>
          </a:xfrm>
          <a:prstGeom prst="rect">
            <a:avLst/>
          </a:prstGeom>
          <a:noFill/>
        </p:spPr>
        <p:txBody>
          <a:bodyPr wrap="none" rtlCol="0">
            <a:spAutoFit/>
          </a:bodyPr>
          <a:lstStyle/>
          <a:p>
            <a:r>
              <a:rPr lang="en-US" sz="3200"/>
              <a:t>What? </a:t>
            </a:r>
          </a:p>
        </p:txBody>
      </p:sp>
      <p:sp>
        <p:nvSpPr>
          <p:cNvPr id="11" name="TextBox 10"/>
          <p:cNvSpPr txBox="1"/>
          <p:nvPr/>
        </p:nvSpPr>
        <p:spPr>
          <a:xfrm>
            <a:off x="838200" y="4596824"/>
            <a:ext cx="1913705" cy="584776"/>
          </a:xfrm>
          <a:prstGeom prst="rect">
            <a:avLst/>
          </a:prstGeom>
          <a:noFill/>
        </p:spPr>
        <p:txBody>
          <a:bodyPr wrap="none" rtlCol="0">
            <a:spAutoFit/>
          </a:bodyPr>
          <a:lstStyle/>
          <a:p>
            <a:r>
              <a:rPr lang="en-US" sz="3200"/>
              <a:t>How well? </a:t>
            </a:r>
          </a:p>
        </p:txBody>
      </p:sp>
      <p:pic>
        <p:nvPicPr>
          <p:cNvPr id="13"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406"/>
          <a:stretch/>
        </p:blipFill>
        <p:spPr bwMode="auto">
          <a:xfrm>
            <a:off x="5257800" y="3505200"/>
            <a:ext cx="2272476" cy="27066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ight Arrow 13"/>
          <p:cNvSpPr/>
          <p:nvPr/>
        </p:nvSpPr>
        <p:spPr>
          <a:xfrm>
            <a:off x="2286000" y="2362200"/>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ight Arrow 14"/>
          <p:cNvSpPr/>
          <p:nvPr/>
        </p:nvSpPr>
        <p:spPr>
          <a:xfrm>
            <a:off x="3563112" y="4803648"/>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xtBox 17"/>
          <p:cNvSpPr txBox="1"/>
          <p:nvPr/>
        </p:nvSpPr>
        <p:spPr>
          <a:xfrm>
            <a:off x="533400" y="810557"/>
            <a:ext cx="5832847" cy="461665"/>
          </a:xfrm>
          <a:prstGeom prst="rect">
            <a:avLst/>
          </a:prstGeom>
          <a:noFill/>
        </p:spPr>
        <p:txBody>
          <a:bodyPr wrap="none" rtlCol="0">
            <a:spAutoFit/>
          </a:bodyPr>
          <a:lstStyle/>
          <a:p>
            <a:r>
              <a:rPr lang="en-US" sz="2400">
                <a:solidFill>
                  <a:srgbClr val="FF0000"/>
                </a:solidFill>
              </a:rPr>
              <a:t>Identify desired results – What are the goals?</a:t>
            </a:r>
          </a:p>
        </p:txBody>
      </p:sp>
      <p:sp>
        <p:nvSpPr>
          <p:cNvPr id="12" name="Footer Placeholder 11"/>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191626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nvPr>
        </p:nvGraphicFramePr>
        <p:xfrm>
          <a:off x="746170" y="1989438"/>
          <a:ext cx="8016829" cy="38702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3"/>
          <p:cNvSpPr>
            <a:spLocks noGrp="1"/>
          </p:cNvSpPr>
          <p:nvPr>
            <p:ph type="title"/>
          </p:nvPr>
        </p:nvSpPr>
        <p:spPr/>
        <p:txBody>
          <a:bodyPr>
            <a:normAutofit fontScale="90000"/>
          </a:bodyPr>
          <a:lstStyle/>
          <a:p>
            <a:r>
              <a:rPr lang="en-US" sz="4000" dirty="0"/>
              <a:t>Stage1: Curriculum in </a:t>
            </a:r>
            <a:r>
              <a:rPr lang="en-US" sz="4000" dirty="0" smtClean="0"/>
              <a:t>separate columns</a:t>
            </a:r>
            <a:r>
              <a:rPr lang="en-US" sz="4000" dirty="0"/>
              <a:t> …</a:t>
            </a:r>
          </a:p>
        </p:txBody>
      </p:sp>
      <p:sp>
        <p:nvSpPr>
          <p:cNvPr id="7" name="Footer Placeholder 6"/>
          <p:cNvSpPr>
            <a:spLocks noGrp="1"/>
          </p:cNvSpPr>
          <p:nvPr>
            <p:ph type="ftr" sz="quarter" idx="11"/>
          </p:nvPr>
        </p:nvSpPr>
        <p:spPr/>
        <p:txBody>
          <a:bodyPr/>
          <a:lstStyle/>
          <a:p>
            <a:r>
              <a:rPr lang="en-US" smtClean="0"/>
              <a:t>Laura Terrill</a:t>
            </a:r>
            <a:endParaRPr lang="en-US" dirty="0"/>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a:pPr/>
              <a:t>32</a:t>
            </a:fld>
            <a:endParaRPr lang="en-US"/>
          </a:p>
        </p:txBody>
      </p:sp>
    </p:spTree>
    <p:extLst>
      <p:ext uri="{BB962C8B-B14F-4D97-AF65-F5344CB8AC3E}">
        <p14:creationId xmlns:p14="http://schemas.microsoft.com/office/powerpoint/2010/main" val="180268152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nvPr>
        </p:nvGraphicFramePr>
        <p:xfrm>
          <a:off x="1219201" y="554182"/>
          <a:ext cx="5555672" cy="36429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3"/>
          <p:cNvSpPr>
            <a:spLocks noGrp="1"/>
          </p:cNvSpPr>
          <p:nvPr>
            <p:ph type="title"/>
          </p:nvPr>
        </p:nvSpPr>
        <p:spPr/>
        <p:txBody>
          <a:bodyPr/>
          <a:lstStyle/>
          <a:p>
            <a:r>
              <a:rPr lang="en-US" dirty="0" smtClean="0"/>
              <a:t>… or integrated</a:t>
            </a:r>
            <a:r>
              <a:rPr lang="en-US" dirty="0"/>
              <a:t>?</a:t>
            </a:r>
          </a:p>
        </p:txBody>
      </p:sp>
      <p:sp>
        <p:nvSpPr>
          <p:cNvPr id="8" name="Footer Placeholder 7"/>
          <p:cNvSpPr>
            <a:spLocks noGrp="1"/>
          </p:cNvSpPr>
          <p:nvPr>
            <p:ph type="ftr" sz="quarter" idx="11"/>
          </p:nvPr>
        </p:nvSpPr>
        <p:spPr/>
        <p:txBody>
          <a:bodyPr/>
          <a:lstStyle/>
          <a:p>
            <a:r>
              <a:rPr lang="en-US" smtClean="0"/>
              <a:t>Laura Terrill</a:t>
            </a:r>
            <a:endParaRPr lang="en-US" dirty="0"/>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a:pPr/>
              <a:t>33</a:t>
            </a:fld>
            <a:endParaRPr lang="en-US"/>
          </a:p>
        </p:txBody>
      </p:sp>
      <p:pic>
        <p:nvPicPr>
          <p:cNvPr id="12" name="Picture 11" descr="Screen Shot 2013-03-22 at 10.02.22 AM.png"/>
          <p:cNvPicPr>
            <a:picLocks noChangeAspect="1"/>
          </p:cNvPicPr>
          <p:nvPr/>
        </p:nvPicPr>
        <p:blipFill>
          <a:blip r:embed="rId7">
            <a:alphaModFix/>
          </a:blip>
          <a:stretch>
            <a:fillRect/>
          </a:stretch>
        </p:blipFill>
        <p:spPr>
          <a:xfrm>
            <a:off x="2133600" y="3598791"/>
            <a:ext cx="6022245" cy="2852928"/>
          </a:xfrm>
          <a:prstGeom prst="rect">
            <a:avLst/>
          </a:prstGeom>
        </p:spPr>
      </p:pic>
    </p:spTree>
    <p:extLst>
      <p:ext uri="{BB962C8B-B14F-4D97-AF65-F5344CB8AC3E}">
        <p14:creationId xmlns:p14="http://schemas.microsoft.com/office/powerpoint/2010/main" val="96904837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Selecting content….</a:t>
            </a:r>
            <a:endParaRPr lang="en-US" dirty="0"/>
          </a:p>
        </p:txBody>
      </p:sp>
      <p:sp>
        <p:nvSpPr>
          <p:cNvPr id="4" name="Footer Placeholder 3"/>
          <p:cNvSpPr>
            <a:spLocks noGrp="1"/>
          </p:cNvSpPr>
          <p:nvPr>
            <p:ph type="ftr" sz="quarter" idx="11"/>
          </p:nvPr>
        </p:nvSpPr>
        <p:spPr/>
        <p:txBody>
          <a:bodyPr/>
          <a:lstStyle/>
          <a:p>
            <a:r>
              <a:rPr lang="en-US" smtClean="0"/>
              <a:t>Laura Terrill</a:t>
            </a:r>
            <a:endParaRPr lang="en-US" dirty="0"/>
          </a:p>
        </p:txBody>
      </p:sp>
      <p:grpSp>
        <p:nvGrpSpPr>
          <p:cNvPr id="5" name="Group 12"/>
          <p:cNvGrpSpPr/>
          <p:nvPr/>
        </p:nvGrpSpPr>
        <p:grpSpPr>
          <a:xfrm>
            <a:off x="4762198" y="1905215"/>
            <a:ext cx="4000802" cy="4157795"/>
            <a:chOff x="4762198" y="1905215"/>
            <a:chExt cx="4000802" cy="4157795"/>
          </a:xfrm>
        </p:grpSpPr>
        <p:sp>
          <p:nvSpPr>
            <p:cNvPr id="3" name="TextBox 2"/>
            <p:cNvSpPr txBox="1"/>
            <p:nvPr/>
          </p:nvSpPr>
          <p:spPr>
            <a:xfrm>
              <a:off x="4869950" y="2646690"/>
              <a:ext cx="3783459" cy="3416320"/>
            </a:xfrm>
            <a:prstGeom prst="rect">
              <a:avLst/>
            </a:prstGeom>
            <a:noFill/>
          </p:spPr>
          <p:txBody>
            <a:bodyPr wrap="square" rtlCol="0">
              <a:spAutoFit/>
            </a:bodyPr>
            <a:lstStyle/>
            <a:p>
              <a:pPr algn="ctr"/>
              <a:r>
                <a:rPr lang="en-US" sz="2400" dirty="0" smtClean="0"/>
                <a:t>“…helps learners to avoid stereotyping individuals, to develop curiosity and openness to others, and to discover other cultures….to see that interaction with individuals having different social </a:t>
              </a:r>
              <a:r>
                <a:rPr lang="en-US" sz="2400" dirty="0" err="1" smtClean="0"/>
                <a:t>identities</a:t>
              </a:r>
              <a:r>
                <a:rPr lang="en-US" sz="2400" dirty="0" smtClean="0"/>
                <a:t> and cultures is an enriching experience.” </a:t>
              </a:r>
            </a:p>
          </p:txBody>
        </p:sp>
        <p:sp>
          <p:nvSpPr>
            <p:cNvPr id="10" name="TextBox 9"/>
            <p:cNvSpPr txBox="1"/>
            <p:nvPr/>
          </p:nvSpPr>
          <p:spPr>
            <a:xfrm>
              <a:off x="4762198" y="1905215"/>
              <a:ext cx="4000802" cy="584776"/>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US" sz="3200" b="1" dirty="0" err="1" smtClean="0">
                  <a:solidFill>
                    <a:schemeClr val="bg1"/>
                  </a:solidFill>
                </a:rPr>
                <a:t>Interculturality</a:t>
              </a:r>
              <a:endParaRPr lang="en-US" sz="3200" b="1">
                <a:solidFill>
                  <a:schemeClr val="bg1"/>
                </a:solidFill>
              </a:endParaRPr>
            </a:p>
          </p:txBody>
        </p:sp>
      </p:grpSp>
      <p:sp>
        <p:nvSpPr>
          <p:cNvPr id="9" name="TextBox 5"/>
          <p:cNvSpPr txBox="1">
            <a:spLocks noChangeArrowheads="1"/>
          </p:cNvSpPr>
          <p:nvPr/>
        </p:nvSpPr>
        <p:spPr bwMode="auto">
          <a:xfrm>
            <a:off x="6724801" y="6396027"/>
            <a:ext cx="2300818" cy="369332"/>
          </a:xfrm>
          <a:prstGeom prst="rect">
            <a:avLst/>
          </a:prstGeom>
          <a:noFill/>
          <a:ln w="9525">
            <a:noFill/>
            <a:miter lim="800000"/>
            <a:headEnd/>
            <a:tailEnd/>
          </a:ln>
        </p:spPr>
        <p:txBody>
          <a:bodyPr wrap="none">
            <a:prstTxWarp prst="textNoShape">
              <a:avLst/>
            </a:prstTxWarp>
            <a:spAutoFit/>
          </a:bodyPr>
          <a:lstStyle/>
          <a:p>
            <a:pPr algn="r"/>
            <a:r>
              <a:rPr lang="en-US" sz="1800"/>
              <a:t>© Clementi &amp; Terrill </a:t>
            </a:r>
          </a:p>
        </p:txBody>
      </p:sp>
      <p:grpSp>
        <p:nvGrpSpPr>
          <p:cNvPr id="11" name="Group 10"/>
          <p:cNvGrpSpPr/>
          <p:nvPr/>
        </p:nvGrpSpPr>
        <p:grpSpPr>
          <a:xfrm>
            <a:off x="88600" y="1985962"/>
            <a:ext cx="4384103" cy="4169664"/>
            <a:chOff x="4292602" y="2171700"/>
            <a:chExt cx="4384103" cy="4169664"/>
          </a:xfrm>
        </p:grpSpPr>
        <p:sp>
          <p:nvSpPr>
            <p:cNvPr id="12" name="TextBox 11"/>
            <p:cNvSpPr txBox="1">
              <a:spLocks noChangeAspect="1"/>
            </p:cNvSpPr>
            <p:nvPr/>
          </p:nvSpPr>
          <p:spPr>
            <a:xfrm>
              <a:off x="4292602" y="2171700"/>
              <a:ext cx="4384103" cy="4169664"/>
            </a:xfrm>
            <a:prstGeom prst="rect">
              <a:avLst/>
            </a:prstGeom>
            <a:solidFill>
              <a:schemeClr val="tx2"/>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endParaRPr lang="en-US"/>
            </a:p>
          </p:txBody>
        </p:sp>
        <p:pic>
          <p:nvPicPr>
            <p:cNvPr id="13" name="Content Placeholder 3"/>
            <p:cNvPicPr>
              <a:picLocks noChangeAspect="1"/>
            </p:cNvPicPr>
            <p:nvPr/>
          </p:nvPicPr>
          <p:blipFill rotWithShape="1">
            <a:blip r:embed="rId2"/>
            <a:srcRect t="4171" r="4657" b="9532"/>
            <a:stretch/>
          </p:blipFill>
          <p:spPr>
            <a:xfrm>
              <a:off x="4528705" y="2352738"/>
              <a:ext cx="3918785" cy="3803904"/>
            </a:xfrm>
            <a:prstGeom prst="rect">
              <a:avLst/>
            </a:prstGeom>
            <a:effectLst>
              <a:outerShdw blurRad="50800" dir="14400000">
                <a:srgbClr val="000000">
                  <a:alpha val="40000"/>
                </a:srgbClr>
              </a:outerShdw>
            </a:effectLst>
          </p:spPr>
        </p:pic>
      </p:grpSp>
    </p:spTree>
    <p:extLst>
      <p:ext uri="{BB962C8B-B14F-4D97-AF65-F5344CB8AC3E}">
        <p14:creationId xmlns:p14="http://schemas.microsoft.com/office/powerpoint/2010/main" val="759717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Laura Terrill</a:t>
            </a:r>
          </a:p>
        </p:txBody>
      </p:sp>
      <p:pic>
        <p:nvPicPr>
          <p:cNvPr id="6" name="Content Placeholder 3"/>
          <p:cNvPicPr>
            <a:picLocks noChangeAspect="1"/>
          </p:cNvPicPr>
          <p:nvPr/>
        </p:nvPicPr>
        <p:blipFill rotWithShape="1">
          <a:blip r:embed="rId2"/>
          <a:srcRect t="4171" r="4657" b="9532"/>
          <a:stretch/>
        </p:blipFill>
        <p:spPr>
          <a:xfrm>
            <a:off x="1674625" y="485405"/>
            <a:ext cx="6023350" cy="5846788"/>
          </a:xfrm>
          <a:prstGeom prst="rect">
            <a:avLst/>
          </a:prstGeom>
          <a:effectLst>
            <a:outerShdw blurRad="50800" dir="14400000">
              <a:srgbClr val="000000">
                <a:alpha val="40000"/>
              </a:srgbClr>
            </a:outerShdw>
          </a:effectLst>
        </p:spPr>
      </p:pic>
    </p:spTree>
    <p:extLst>
      <p:ext uri="{BB962C8B-B14F-4D97-AF65-F5344CB8AC3E}">
        <p14:creationId xmlns:p14="http://schemas.microsoft.com/office/powerpoint/2010/main" val="101367010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558798" y="186275"/>
            <a:ext cx="8229600" cy="1066800"/>
          </a:xfrm>
        </p:spPr>
        <p:txBody>
          <a:bodyPr/>
          <a:lstStyle/>
          <a:p>
            <a:pPr eaLnBrk="1" hangingPunct="1"/>
            <a:r>
              <a:rPr lang="en-US" smtClean="0"/>
              <a:t>Mindset for Curriculum Design</a:t>
            </a:r>
          </a:p>
        </p:txBody>
      </p:sp>
      <p:sp>
        <p:nvSpPr>
          <p:cNvPr id="5" name="Footer Placeholder 4"/>
          <p:cNvSpPr>
            <a:spLocks noGrp="1"/>
          </p:cNvSpPr>
          <p:nvPr>
            <p:ph type="ftr" sz="quarter" idx="11"/>
          </p:nvPr>
        </p:nvSpPr>
        <p:spPr/>
        <p:txBody>
          <a:bodyPr/>
          <a:lstStyle/>
          <a:p>
            <a:r>
              <a:rPr lang="en-US"/>
              <a:t>Laura Terrill</a:t>
            </a:r>
          </a:p>
        </p:txBody>
      </p:sp>
      <p:sp>
        <p:nvSpPr>
          <p:cNvPr id="3" name="Content Placeholder 2"/>
          <p:cNvSpPr>
            <a:spLocks noGrp="1"/>
          </p:cNvSpPr>
          <p:nvPr>
            <p:ph sz="quarter" idx="1"/>
          </p:nvPr>
        </p:nvSpPr>
        <p:spPr>
          <a:xfrm>
            <a:off x="457200" y="1905000"/>
            <a:ext cx="8229600" cy="4324350"/>
          </a:xfrm>
        </p:spPr>
        <p:txBody>
          <a:bodyPr>
            <a:noAutofit/>
          </a:bodyPr>
          <a:lstStyle/>
          <a:p>
            <a:pPr marL="182880" indent="-365760" eaLnBrk="1" fontAlgn="auto" hangingPunct="1">
              <a:spcBef>
                <a:spcPts val="1200"/>
              </a:spcBef>
              <a:spcAft>
                <a:spcPts val="1200"/>
              </a:spcAft>
              <a:buFont typeface="Wingdings" charset="2"/>
              <a:buChar char="Ø"/>
              <a:defRPr/>
            </a:pPr>
            <a:r>
              <a:rPr lang="en-US" sz="2400" dirty="0" smtClean="0">
                <a:ea typeface="+mn-ea"/>
                <a:cs typeface="+mn-cs"/>
              </a:rPr>
              <a:t> Communicatively </a:t>
            </a:r>
            <a:r>
              <a:rPr lang="en-US" sz="2400" dirty="0">
                <a:ea typeface="+mn-ea"/>
                <a:cs typeface="+mn-cs"/>
              </a:rPr>
              <a:t>Purposeful: Building Toward </a:t>
            </a:r>
            <a:r>
              <a:rPr lang="en-US" sz="2400" dirty="0" smtClean="0">
                <a:ea typeface="+mn-ea"/>
                <a:cs typeface="+mn-cs"/>
              </a:rPr>
              <a:t>Proficiency</a:t>
            </a:r>
          </a:p>
          <a:p>
            <a:pPr marL="182880" indent="-365760" eaLnBrk="1" fontAlgn="auto" hangingPunct="1">
              <a:spcBef>
                <a:spcPts val="1200"/>
              </a:spcBef>
              <a:spcAft>
                <a:spcPts val="1200"/>
              </a:spcAft>
              <a:buFont typeface="Wingdings" charset="2"/>
              <a:buChar char="Ø"/>
              <a:defRPr/>
            </a:pPr>
            <a:r>
              <a:rPr lang="en-US" sz="2400" dirty="0">
                <a:ea typeface="+mn-ea"/>
                <a:cs typeface="+mn-cs"/>
              </a:rPr>
              <a:t> Culturally Focused: </a:t>
            </a:r>
            <a:r>
              <a:rPr lang="en-US" sz="2400" dirty="0" smtClean="0">
                <a:ea typeface="+mn-ea"/>
                <a:cs typeface="+mn-cs"/>
              </a:rPr>
              <a:t>Developing </a:t>
            </a:r>
            <a:r>
              <a:rPr lang="en-US" sz="2400" dirty="0" err="1" smtClean="0">
                <a:ea typeface="+mn-ea"/>
                <a:cs typeface="+mn-cs"/>
              </a:rPr>
              <a:t>Interculturality</a:t>
            </a:r>
            <a:endParaRPr lang="en-US" sz="2400" dirty="0">
              <a:ea typeface="+mn-ea"/>
              <a:cs typeface="+mn-cs"/>
            </a:endParaRPr>
          </a:p>
          <a:p>
            <a:pPr marL="182880" indent="-365760" eaLnBrk="1" fontAlgn="auto" hangingPunct="1">
              <a:spcBef>
                <a:spcPts val="1200"/>
              </a:spcBef>
              <a:spcAft>
                <a:spcPts val="1200"/>
              </a:spcAft>
              <a:buFont typeface="Wingdings" charset="2"/>
              <a:buChar char="Ø"/>
              <a:defRPr/>
            </a:pPr>
            <a:r>
              <a:rPr lang="en-US" sz="2400" dirty="0">
                <a:ea typeface="+mn-ea"/>
                <a:cs typeface="+mn-cs"/>
              </a:rPr>
              <a:t> Intrinsically Interesting: Relevant to Learners</a:t>
            </a:r>
          </a:p>
          <a:p>
            <a:pPr marL="182880" indent="-365760" eaLnBrk="1" fontAlgn="auto" hangingPunct="1">
              <a:spcBef>
                <a:spcPts val="1200"/>
              </a:spcBef>
              <a:spcAft>
                <a:spcPts val="1200"/>
              </a:spcAft>
              <a:buFont typeface="Wingdings" charset="2"/>
              <a:buChar char="Ø"/>
              <a:defRPr/>
            </a:pPr>
            <a:r>
              <a:rPr lang="en-US" sz="2400" dirty="0">
                <a:ea typeface="+mn-ea"/>
                <a:cs typeface="+mn-cs"/>
              </a:rPr>
              <a:t> Cognitively Engaging: </a:t>
            </a:r>
            <a:r>
              <a:rPr lang="en-US" sz="2400" dirty="0" smtClean="0">
                <a:ea typeface="+mn-ea"/>
                <a:cs typeface="+mn-cs"/>
              </a:rPr>
              <a:t>Requiring Critical Thinking Skills</a:t>
            </a:r>
            <a:endParaRPr lang="en-US" sz="2400" dirty="0">
              <a:ea typeface="+mn-ea"/>
              <a:cs typeface="+mn-cs"/>
            </a:endParaRPr>
          </a:p>
          <a:p>
            <a:pPr marL="182880" indent="-365760" eaLnBrk="1" fontAlgn="auto" hangingPunct="1">
              <a:spcBef>
                <a:spcPts val="1200"/>
              </a:spcBef>
              <a:spcAft>
                <a:spcPts val="1200"/>
              </a:spcAft>
              <a:buFont typeface="Wingdings" charset="2"/>
              <a:buChar char="Ø"/>
              <a:defRPr/>
            </a:pPr>
            <a:r>
              <a:rPr lang="en-US" sz="2400" dirty="0">
                <a:ea typeface="+mn-ea"/>
                <a:cs typeface="+mn-cs"/>
              </a:rPr>
              <a:t> Standards-Based: Reflecting Goals for Learning Languages</a:t>
            </a:r>
          </a:p>
          <a:p>
            <a:pPr marL="182880" indent="-365760" eaLnBrk="1" fontAlgn="auto" hangingPunct="1">
              <a:spcBef>
                <a:spcPts val="1200"/>
              </a:spcBef>
              <a:spcAft>
                <a:spcPts val="1200"/>
              </a:spcAft>
              <a:buClr>
                <a:schemeClr val="accent1">
                  <a:lumMod val="75000"/>
                </a:schemeClr>
              </a:buClr>
              <a:buFont typeface="Wingdings" charset="2"/>
              <a:buChar char="Ø"/>
              <a:defRPr/>
            </a:pPr>
            <a:endParaRPr lang="en-US" sz="2400" dirty="0">
              <a:ea typeface="+mn-ea"/>
              <a:cs typeface="+mn-cs"/>
            </a:endParaRPr>
          </a:p>
          <a:p>
            <a:pPr marL="0" indent="0" algn="r" eaLnBrk="1" fontAlgn="auto" hangingPunct="1">
              <a:spcAft>
                <a:spcPts val="0"/>
              </a:spcAft>
              <a:buClr>
                <a:schemeClr val="accent3"/>
              </a:buClr>
              <a:buFont typeface="Georgia" pitchFamily="-1" charset="0"/>
              <a:buNone/>
              <a:defRPr/>
            </a:pPr>
            <a:r>
              <a:rPr lang="en-US" sz="1800" dirty="0" smtClean="0">
                <a:ea typeface="+mn-ea"/>
                <a:cs typeface="+mn-cs"/>
              </a:rPr>
              <a:t>                                                                --Adapted from Helena Curtain</a:t>
            </a:r>
            <a:endParaRPr lang="en-US" sz="1800" dirty="0">
              <a:ea typeface="+mn-ea"/>
              <a:cs typeface="+mn-cs"/>
            </a:endParaRPr>
          </a:p>
        </p:txBody>
      </p:sp>
    </p:spTree>
    <p:extLst>
      <p:ext uri="{BB962C8B-B14F-4D97-AF65-F5344CB8AC3E}">
        <p14:creationId xmlns:p14="http://schemas.microsoft.com/office/powerpoint/2010/main" val="765649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Advantages of Thematic Units</a:t>
            </a:r>
            <a:endParaRPr lang="en-US" dirty="0"/>
          </a:p>
        </p:txBody>
      </p:sp>
      <p:sp>
        <p:nvSpPr>
          <p:cNvPr id="5" name="Slide Number Placeholder 4"/>
          <p:cNvSpPr>
            <a:spLocks noGrp="1"/>
          </p:cNvSpPr>
          <p:nvPr>
            <p:ph type="sldNum" sz="quarter" idx="12"/>
          </p:nvPr>
        </p:nvSpPr>
        <p:spPr/>
        <p:txBody>
          <a:bodyPr>
            <a:normAutofit fontScale="85000" lnSpcReduction="20000"/>
          </a:bodyPr>
          <a:lstStyle/>
          <a:p>
            <a:fld id="{D57F1E4F-1CFF-5643-939E-217C01CDF565}" type="slidenum">
              <a:rPr lang="en-US" smtClean="0"/>
              <a:pPr/>
              <a:t>37</a:t>
            </a:fld>
            <a:endParaRPr lang="en-US" dirty="0"/>
          </a:p>
        </p:txBody>
      </p:sp>
      <p:sp>
        <p:nvSpPr>
          <p:cNvPr id="3" name="Content Placeholder 2"/>
          <p:cNvSpPr>
            <a:spLocks noGrp="1"/>
          </p:cNvSpPr>
          <p:nvPr>
            <p:ph idx="4294967295"/>
          </p:nvPr>
        </p:nvSpPr>
        <p:spPr>
          <a:xfrm>
            <a:off x="172995" y="1668162"/>
            <a:ext cx="8859794" cy="4744993"/>
          </a:xfrm>
        </p:spPr>
        <p:txBody>
          <a:bodyPr>
            <a:noAutofit/>
          </a:bodyPr>
          <a:lstStyle/>
          <a:p>
            <a:r>
              <a:rPr lang="en-US" sz="2000" dirty="0"/>
              <a:t>Makes instruction more comprehensible because the theme creates a meaningful context</a:t>
            </a:r>
          </a:p>
          <a:p>
            <a:r>
              <a:rPr lang="en-US" sz="2000" dirty="0"/>
              <a:t>Changes the instructional focus from the language itself to the use of language to achieve meaningful goals</a:t>
            </a:r>
          </a:p>
          <a:p>
            <a:r>
              <a:rPr lang="en-US" sz="2000" dirty="0"/>
              <a:t>Provides a rich context for standards-based instruction</a:t>
            </a:r>
          </a:p>
          <a:p>
            <a:r>
              <a:rPr lang="en-US" sz="2000" dirty="0"/>
              <a:t>Offers a natural setting for narrative structure and task-based organization of content</a:t>
            </a:r>
          </a:p>
          <a:p>
            <a:r>
              <a:rPr lang="en-US" sz="2000" dirty="0"/>
              <a:t>Involves the students in real language use</a:t>
            </a:r>
          </a:p>
          <a:p>
            <a:r>
              <a:rPr lang="en-US" sz="2000" dirty="0"/>
              <a:t>Engages the learner in complex thinking and more sophisticated use of language</a:t>
            </a:r>
          </a:p>
          <a:p>
            <a:r>
              <a:rPr lang="en-US" sz="2000" dirty="0"/>
              <a:t>Avoids the use of isolated grammatical structures</a:t>
            </a:r>
          </a:p>
          <a:p>
            <a:r>
              <a:rPr lang="en-US" sz="2000" dirty="0"/>
              <a:t>Connects content, language, and culture goals to a “big idea”</a:t>
            </a:r>
          </a:p>
          <a:p>
            <a:pPr algn="r">
              <a:buNone/>
            </a:pPr>
            <a:r>
              <a:rPr lang="en-US" sz="2000" dirty="0"/>
              <a:t>--</a:t>
            </a:r>
            <a:r>
              <a:rPr lang="en-US" sz="2000" i="1" dirty="0"/>
              <a:t>Curtain and Dahlberg (2010) pp 150 – 151</a:t>
            </a:r>
          </a:p>
          <a:p>
            <a:pPr marL="0" indent="0">
              <a:buNone/>
            </a:pPr>
            <a:endParaRPr lang="en-US" sz="2000" dirty="0"/>
          </a:p>
        </p:txBody>
      </p:sp>
    </p:spTree>
    <p:extLst>
      <p:ext uri="{BB962C8B-B14F-4D97-AF65-F5344CB8AC3E}">
        <p14:creationId xmlns:p14="http://schemas.microsoft.com/office/powerpoint/2010/main" val="54862946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3"/>
          <p:cNvSpPr>
            <a:spLocks noGrp="1"/>
          </p:cNvSpPr>
          <p:nvPr>
            <p:ph type="title"/>
          </p:nvPr>
        </p:nvSpPr>
        <p:spPr/>
        <p:txBody>
          <a:bodyPr>
            <a:normAutofit/>
          </a:bodyPr>
          <a:lstStyle/>
          <a:p>
            <a:pPr eaLnBrk="1" hangingPunct="1"/>
            <a:r>
              <a:rPr lang="en-US" sz="4000">
                <a:ea typeface="ＭＳ Ｐゴシック" pitchFamily="-109" charset="-128"/>
                <a:cs typeface="ＭＳ Ｐゴシック" pitchFamily="-109" charset="-128"/>
              </a:rPr>
              <a:t>Backward Design – Units and Lessons</a:t>
            </a:r>
          </a:p>
        </p:txBody>
      </p:sp>
      <p:graphicFrame>
        <p:nvGraphicFramePr>
          <p:cNvPr id="6" name="Content Placeholder 5"/>
          <p:cNvGraphicFramePr>
            <a:graphicFrameLocks noGrp="1"/>
          </p:cNvGraphicFramePr>
          <p:nvPr>
            <p:ph idx="4294967295"/>
          </p:nvPr>
        </p:nvGraphicFramePr>
        <p:xfrm>
          <a:off x="457200" y="17526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Footer Placeholder 6"/>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38461329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a:t>Theme </a:t>
            </a:r>
            <a:r>
              <a:rPr lang="en-US">
                <a:solidFill>
                  <a:schemeClr val="accent2"/>
                </a:solidFill>
              </a:rPr>
              <a:t>+</a:t>
            </a:r>
            <a:r>
              <a:rPr lang="en-US"/>
              <a:t> Topic </a:t>
            </a:r>
            <a:r>
              <a:rPr lang="en-US">
                <a:solidFill>
                  <a:schemeClr val="accent2"/>
                </a:solidFill>
              </a:rPr>
              <a:t>+</a:t>
            </a:r>
            <a:r>
              <a:rPr lang="en-US"/>
              <a:t> Essential Question</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5" name="Content Placeholder 4"/>
          <p:cNvGraphicFramePr>
            <a:graphicFrameLocks noGrp="1"/>
          </p:cNvGraphicFramePr>
          <p:nvPr>
            <p:ph sz="quarter" idx="1"/>
            <p:extLst/>
          </p:nvPr>
        </p:nvGraphicFramePr>
        <p:xfrm>
          <a:off x="612648" y="2514600"/>
          <a:ext cx="8153400" cy="2225040"/>
        </p:xfrm>
        <a:graphic>
          <a:graphicData uri="http://schemas.openxmlformats.org/drawingml/2006/table">
            <a:tbl>
              <a:tblPr firstRow="1" bandRow="1">
                <a:tableStyleId>{5C22544A-7EE6-4342-B048-85BDC9FD1C3A}</a:tableStyleId>
              </a:tblPr>
              <a:tblGrid>
                <a:gridCol w="2717800"/>
                <a:gridCol w="2717800"/>
                <a:gridCol w="2717800"/>
              </a:tblGrid>
              <a:tr h="370840">
                <a:tc>
                  <a:txBody>
                    <a:bodyPr/>
                    <a:lstStyle/>
                    <a:p>
                      <a:pPr algn="ctr"/>
                      <a:r>
                        <a:rPr lang="en-US" sz="2000"/>
                        <a:t>Theme</a:t>
                      </a:r>
                    </a:p>
                  </a:txBody>
                  <a:tcPr/>
                </a:tc>
                <a:tc>
                  <a:txBody>
                    <a:bodyPr/>
                    <a:lstStyle/>
                    <a:p>
                      <a:pPr algn="ctr"/>
                      <a:r>
                        <a:rPr lang="en-US" sz="2000"/>
                        <a:t>Topic</a:t>
                      </a:r>
                    </a:p>
                  </a:txBody>
                  <a:tcPr/>
                </a:tc>
                <a:tc>
                  <a:txBody>
                    <a:bodyPr/>
                    <a:lstStyle/>
                    <a:p>
                      <a:pPr algn="ctr"/>
                      <a:r>
                        <a:rPr lang="en-US" sz="2000"/>
                        <a:t>Essential</a:t>
                      </a:r>
                      <a:r>
                        <a:rPr lang="en-US" sz="2000" baseline="0"/>
                        <a:t> Question</a:t>
                      </a:r>
                      <a:endParaRPr lang="en-US" sz="2000"/>
                    </a:p>
                  </a:txBody>
                  <a:tcPr/>
                </a:tc>
              </a:tr>
              <a:tr h="370840">
                <a:tc>
                  <a:txBody>
                    <a:bodyPr/>
                    <a:lstStyle/>
                    <a:p>
                      <a:endParaRPr lang="en-US"/>
                    </a:p>
                  </a:txBody>
                  <a:tcPr/>
                </a:tc>
                <a:tc>
                  <a:txBody>
                    <a:bodyPr/>
                    <a:lstStyle/>
                    <a:p>
                      <a:pPr algn="ctr"/>
                      <a:r>
                        <a:rPr lang="en-US" sz="2400"/>
                        <a:t>Food</a:t>
                      </a:r>
                    </a:p>
                  </a:txBody>
                  <a:tcPr/>
                </a:tc>
                <a:tc>
                  <a:txBody>
                    <a:bodyPr/>
                    <a:lstStyle/>
                    <a:p>
                      <a:endParaRPr lang="en-US"/>
                    </a:p>
                  </a:txBody>
                  <a:tcPr/>
                </a:tc>
              </a:tr>
              <a:tr h="370840">
                <a:tc>
                  <a:txBody>
                    <a:bodyPr/>
                    <a:lstStyle/>
                    <a:p>
                      <a:endParaRPr lang="en-US"/>
                    </a:p>
                  </a:txBody>
                  <a:tcPr/>
                </a:tc>
                <a:tc>
                  <a:txBody>
                    <a:bodyPr/>
                    <a:lstStyle/>
                    <a:p>
                      <a:pPr algn="ctr"/>
                      <a:r>
                        <a:rPr lang="en-US" sz="2400"/>
                        <a:t>Family</a:t>
                      </a:r>
                    </a:p>
                  </a:txBody>
                  <a:tcPr/>
                </a:tc>
                <a:tc>
                  <a:txBody>
                    <a:bodyPr/>
                    <a:lstStyle/>
                    <a:p>
                      <a:endParaRPr lang="en-US"/>
                    </a:p>
                  </a:txBody>
                  <a:tcPr/>
                </a:tc>
              </a:tr>
              <a:tr h="370840">
                <a:tc>
                  <a:txBody>
                    <a:bodyPr/>
                    <a:lstStyle/>
                    <a:p>
                      <a:endParaRPr lang="en-US"/>
                    </a:p>
                  </a:txBody>
                  <a:tcPr/>
                </a:tc>
                <a:tc>
                  <a:txBody>
                    <a:bodyPr/>
                    <a:lstStyle/>
                    <a:p>
                      <a:pPr algn="ctr"/>
                      <a:r>
                        <a:rPr lang="en-US" sz="2400"/>
                        <a:t>Travel </a:t>
                      </a:r>
                    </a:p>
                  </a:txBody>
                  <a:tcPr/>
                </a:tc>
                <a:tc>
                  <a:txBody>
                    <a:bodyPr/>
                    <a:lstStyle/>
                    <a:p>
                      <a:endParaRPr lang="en-US"/>
                    </a:p>
                  </a:txBody>
                  <a:tcPr/>
                </a:tc>
              </a:tr>
              <a:tr h="370840">
                <a:tc>
                  <a:txBody>
                    <a:bodyPr/>
                    <a:lstStyle/>
                    <a:p>
                      <a:endParaRPr lang="en-US"/>
                    </a:p>
                  </a:txBody>
                  <a:tcPr/>
                </a:tc>
                <a:tc>
                  <a:txBody>
                    <a:bodyPr/>
                    <a:lstStyle/>
                    <a:p>
                      <a:pPr algn="ctr"/>
                      <a:r>
                        <a:rPr lang="en-US" sz="2400"/>
                        <a:t>Houses</a:t>
                      </a:r>
                    </a:p>
                  </a:txBody>
                  <a:tcPr/>
                </a:tc>
                <a:tc>
                  <a:txBody>
                    <a:bodyPr/>
                    <a:lstStyle/>
                    <a:p>
                      <a:endParaRPr lang="en-US"/>
                    </a:p>
                  </a:txBody>
                  <a:tcPr/>
                </a:tc>
              </a:tr>
            </a:tbl>
          </a:graphicData>
        </a:graphic>
      </p:graphicFrame>
      <p:sp>
        <p:nvSpPr>
          <p:cNvPr id="7" name="TextBox 6"/>
          <p:cNvSpPr txBox="1"/>
          <p:nvPr/>
        </p:nvSpPr>
        <p:spPr>
          <a:xfrm>
            <a:off x="1482811" y="5263978"/>
            <a:ext cx="6771503" cy="1107996"/>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US" sz="2400" dirty="0"/>
              <a:t>“A coherent curriculum spirals around a set of “big ideas” and recurring Essential Questions.”                                    </a:t>
            </a:r>
          </a:p>
          <a:p>
            <a:pPr algn="ctr"/>
            <a:r>
              <a:rPr lang="en-US" dirty="0"/>
              <a:t>J. </a:t>
            </a:r>
            <a:r>
              <a:rPr lang="en-US" dirty="0" err="1"/>
              <a:t>McTighe</a:t>
            </a:r>
            <a:r>
              <a:rPr lang="en-US" dirty="0"/>
              <a:t> (2012)</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16315">
            <a:off x="6031431" y="2161210"/>
            <a:ext cx="2711485" cy="2651760"/>
          </a:xfrm>
          <a:prstGeom prst="rect">
            <a:avLst/>
          </a:prstGeom>
        </p:spPr>
      </p:pic>
      <p:sp>
        <p:nvSpPr>
          <p:cNvPr id="8" name="TextBox 7"/>
          <p:cNvSpPr txBox="1"/>
          <p:nvPr/>
        </p:nvSpPr>
        <p:spPr>
          <a:xfrm rot="21238275">
            <a:off x="557099" y="1509997"/>
            <a:ext cx="2575468" cy="313932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b="1"/>
              <a:t>AP Themes</a:t>
            </a:r>
            <a:endParaRPr lang="en-US"/>
          </a:p>
          <a:p>
            <a:pPr marL="285750" indent="-285750">
              <a:buFont typeface="Arial" charset="0"/>
              <a:buChar char="•"/>
            </a:pPr>
            <a:r>
              <a:rPr lang="en-US"/>
              <a:t>Personal and Public Identities</a:t>
            </a:r>
          </a:p>
          <a:p>
            <a:pPr marL="285750" indent="-285750">
              <a:buFont typeface="Arial" charset="0"/>
              <a:buChar char="•"/>
            </a:pPr>
            <a:r>
              <a:rPr lang="en-US"/>
              <a:t>Contemporary Life</a:t>
            </a:r>
          </a:p>
          <a:p>
            <a:pPr marL="285750" indent="-285750">
              <a:buFont typeface="Arial" charset="0"/>
              <a:buChar char="•"/>
            </a:pPr>
            <a:r>
              <a:rPr lang="en-US"/>
              <a:t>Global Challenges</a:t>
            </a:r>
          </a:p>
          <a:p>
            <a:pPr marL="285750" indent="-285750">
              <a:buFont typeface="Arial" charset="0"/>
              <a:buChar char="•"/>
            </a:pPr>
            <a:r>
              <a:rPr lang="en-US"/>
              <a:t>Science and Technology</a:t>
            </a:r>
          </a:p>
          <a:p>
            <a:pPr marL="285750" indent="-285750">
              <a:buFont typeface="Arial" charset="0"/>
              <a:buChar char="•"/>
            </a:pPr>
            <a:r>
              <a:rPr lang="en-US"/>
              <a:t>Family and Communities</a:t>
            </a:r>
          </a:p>
          <a:p>
            <a:pPr marL="285750" indent="-285750">
              <a:buFont typeface="Arial" charset="0"/>
              <a:buChar char="•"/>
            </a:pPr>
            <a:r>
              <a:rPr lang="en-US"/>
              <a:t>Beauty and Aesthetics</a:t>
            </a:r>
          </a:p>
        </p:txBody>
      </p:sp>
    </p:spTree>
    <p:extLst>
      <p:ext uri="{BB962C8B-B14F-4D97-AF65-F5344CB8AC3E}">
        <p14:creationId xmlns:p14="http://schemas.microsoft.com/office/powerpoint/2010/main" val="1004606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Laura Terrill</a:t>
            </a:r>
          </a:p>
        </p:txBody>
      </p:sp>
      <p:pic>
        <p:nvPicPr>
          <p:cNvPr id="5" name="Picture 4" descr="best-cities-shopping-paris-1.jpg"/>
          <p:cNvPicPr>
            <a:picLocks noChangeAspect="1"/>
          </p:cNvPicPr>
          <p:nvPr/>
        </p:nvPicPr>
        <p:blipFill>
          <a:blip r:embed="rId3"/>
          <a:stretch>
            <a:fillRect/>
          </a:stretch>
        </p:blipFill>
        <p:spPr>
          <a:xfrm>
            <a:off x="-455562" y="0"/>
            <a:ext cx="10506456" cy="7004304"/>
          </a:xfrm>
          <a:prstGeom prst="rect">
            <a:avLst/>
          </a:prstGeom>
        </p:spPr>
      </p:pic>
    </p:spTree>
    <p:extLst>
      <p:ext uri="{BB962C8B-B14F-4D97-AF65-F5344CB8AC3E}">
        <p14:creationId xmlns:p14="http://schemas.microsoft.com/office/powerpoint/2010/main" val="204441233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872" y="172124"/>
            <a:ext cx="8229600" cy="1066800"/>
          </a:xfrm>
        </p:spPr>
        <p:txBody>
          <a:bodyPr>
            <a:normAutofit fontScale="90000"/>
          </a:bodyPr>
          <a:lstStyle/>
          <a:p>
            <a:pPr>
              <a:defRPr/>
            </a:pPr>
            <a:r>
              <a:rPr lang="en-US" dirty="0" smtClean="0">
                <a:solidFill>
                  <a:schemeClr val="accent5">
                    <a:lumMod val="50000"/>
                  </a:schemeClr>
                </a:solidFill>
              </a:rPr>
              <a:t>AP Themes Guiding Unit Development</a:t>
            </a:r>
            <a:endParaRPr lang="en-US" dirty="0">
              <a:solidFill>
                <a:schemeClr val="accent5">
                  <a:lumMod val="50000"/>
                </a:schemeClr>
              </a:solidFill>
            </a:endParaRPr>
          </a:p>
        </p:txBody>
      </p:sp>
      <p:grpSp>
        <p:nvGrpSpPr>
          <p:cNvPr id="3" name="Group 16"/>
          <p:cNvGrpSpPr>
            <a:grpSpLocks/>
          </p:cNvGrpSpPr>
          <p:nvPr/>
        </p:nvGrpSpPr>
        <p:grpSpPr bwMode="auto">
          <a:xfrm>
            <a:off x="1261141" y="1528763"/>
            <a:ext cx="6696638" cy="4725485"/>
            <a:chOff x="1260890" y="1179535"/>
            <a:chExt cx="6697506" cy="4725567"/>
          </a:xfrm>
        </p:grpSpPr>
        <p:pic>
          <p:nvPicPr>
            <p:cNvPr id="88069" name="Picture 8" descr="Screen Shot 2013-02-12 at 9.35.59 PM.png"/>
            <p:cNvPicPr>
              <a:picLocks noChangeAspect="1"/>
            </p:cNvPicPr>
            <p:nvPr/>
          </p:nvPicPr>
          <p:blipFill>
            <a:blip r:embed="rId2"/>
            <a:srcRect/>
            <a:stretch>
              <a:fillRect/>
            </a:stretch>
          </p:blipFill>
          <p:spPr bwMode="auto">
            <a:xfrm>
              <a:off x="3048000" y="2032960"/>
              <a:ext cx="3048000" cy="3225800"/>
            </a:xfrm>
            <a:prstGeom prst="rect">
              <a:avLst/>
            </a:prstGeom>
            <a:noFill/>
            <a:ln w="9525">
              <a:noFill/>
              <a:miter lim="800000"/>
              <a:headEnd/>
              <a:tailEnd/>
            </a:ln>
          </p:spPr>
        </p:pic>
        <p:sp>
          <p:nvSpPr>
            <p:cNvPr id="88070" name="TextBox 9"/>
            <p:cNvSpPr txBox="1">
              <a:spLocks noChangeArrowheads="1"/>
            </p:cNvSpPr>
            <p:nvPr/>
          </p:nvSpPr>
          <p:spPr bwMode="auto">
            <a:xfrm>
              <a:off x="3906502" y="1179535"/>
              <a:ext cx="1330999" cy="646342"/>
            </a:xfrm>
            <a:prstGeom prst="rect">
              <a:avLst/>
            </a:prstGeom>
            <a:noFill/>
            <a:ln w="9525">
              <a:noFill/>
              <a:miter lim="800000"/>
              <a:headEnd/>
              <a:tailEnd/>
            </a:ln>
          </p:spPr>
          <p:txBody>
            <a:bodyPr wrap="none">
              <a:prstTxWarp prst="textNoShape">
                <a:avLst/>
              </a:prstTxWarp>
              <a:spAutoFit/>
            </a:bodyPr>
            <a:lstStyle/>
            <a:p>
              <a:pPr algn="ctr"/>
              <a:r>
                <a:rPr lang="en-US" b="1">
                  <a:solidFill>
                    <a:schemeClr val="tx2"/>
                  </a:solidFill>
                </a:rPr>
                <a:t>Global </a:t>
              </a:r>
            </a:p>
            <a:p>
              <a:pPr algn="ctr"/>
              <a:r>
                <a:rPr lang="en-US" b="1">
                  <a:solidFill>
                    <a:schemeClr val="tx2"/>
                  </a:solidFill>
                </a:rPr>
                <a:t>Challenges</a:t>
              </a:r>
            </a:p>
          </p:txBody>
        </p:sp>
        <p:sp>
          <p:nvSpPr>
            <p:cNvPr id="88071" name="TextBox 10"/>
            <p:cNvSpPr txBox="1">
              <a:spLocks noChangeArrowheads="1"/>
            </p:cNvSpPr>
            <p:nvPr/>
          </p:nvSpPr>
          <p:spPr bwMode="auto">
            <a:xfrm>
              <a:off x="6221798" y="2373740"/>
              <a:ext cx="1736598" cy="646342"/>
            </a:xfrm>
            <a:prstGeom prst="rect">
              <a:avLst/>
            </a:prstGeom>
            <a:noFill/>
            <a:ln w="9525">
              <a:noFill/>
              <a:miter lim="800000"/>
              <a:headEnd/>
              <a:tailEnd/>
            </a:ln>
          </p:spPr>
          <p:txBody>
            <a:bodyPr wrap="none">
              <a:prstTxWarp prst="textNoShape">
                <a:avLst/>
              </a:prstTxWarp>
              <a:spAutoFit/>
            </a:bodyPr>
            <a:lstStyle/>
            <a:p>
              <a:pPr algn="ctr"/>
              <a:r>
                <a:rPr lang="en-US" b="1">
                  <a:solidFill>
                    <a:schemeClr val="tx2"/>
                  </a:solidFill>
                </a:rPr>
                <a:t>Contemporary </a:t>
              </a:r>
            </a:p>
            <a:p>
              <a:pPr algn="ctr"/>
              <a:r>
                <a:rPr lang="en-US" b="1">
                  <a:solidFill>
                    <a:schemeClr val="tx2"/>
                  </a:solidFill>
                </a:rPr>
                <a:t>Life</a:t>
              </a:r>
            </a:p>
          </p:txBody>
        </p:sp>
        <p:sp>
          <p:nvSpPr>
            <p:cNvPr id="88072" name="TextBox 11"/>
            <p:cNvSpPr txBox="1">
              <a:spLocks noChangeArrowheads="1"/>
            </p:cNvSpPr>
            <p:nvPr/>
          </p:nvSpPr>
          <p:spPr bwMode="auto">
            <a:xfrm>
              <a:off x="6375706" y="4165074"/>
              <a:ext cx="1428781" cy="646342"/>
            </a:xfrm>
            <a:prstGeom prst="rect">
              <a:avLst/>
            </a:prstGeom>
            <a:noFill/>
            <a:ln w="9525">
              <a:noFill/>
              <a:miter lim="800000"/>
              <a:headEnd/>
              <a:tailEnd/>
            </a:ln>
          </p:spPr>
          <p:txBody>
            <a:bodyPr wrap="none">
              <a:prstTxWarp prst="textNoShape">
                <a:avLst/>
              </a:prstTxWarp>
              <a:spAutoFit/>
            </a:bodyPr>
            <a:lstStyle/>
            <a:p>
              <a:pPr algn="ctr"/>
              <a:r>
                <a:rPr lang="en-US" b="1">
                  <a:solidFill>
                    <a:schemeClr val="tx2"/>
                  </a:solidFill>
                </a:rPr>
                <a:t>Science and </a:t>
              </a:r>
            </a:p>
            <a:p>
              <a:pPr algn="ctr"/>
              <a:r>
                <a:rPr lang="en-US" b="1">
                  <a:solidFill>
                    <a:schemeClr val="tx2"/>
                  </a:solidFill>
                </a:rPr>
                <a:t>Technology</a:t>
              </a:r>
            </a:p>
          </p:txBody>
        </p:sp>
        <p:sp>
          <p:nvSpPr>
            <p:cNvPr id="88073" name="TextBox 12"/>
            <p:cNvSpPr txBox="1">
              <a:spLocks noChangeArrowheads="1"/>
            </p:cNvSpPr>
            <p:nvPr/>
          </p:nvSpPr>
          <p:spPr bwMode="auto">
            <a:xfrm>
              <a:off x="3423358" y="5258760"/>
              <a:ext cx="2297284" cy="646342"/>
            </a:xfrm>
            <a:prstGeom prst="rect">
              <a:avLst/>
            </a:prstGeom>
            <a:noFill/>
            <a:ln w="9525">
              <a:noFill/>
              <a:miter lim="800000"/>
              <a:headEnd/>
              <a:tailEnd/>
            </a:ln>
          </p:spPr>
          <p:txBody>
            <a:bodyPr wrap="none">
              <a:prstTxWarp prst="textNoShape">
                <a:avLst/>
              </a:prstTxWarp>
              <a:spAutoFit/>
            </a:bodyPr>
            <a:lstStyle/>
            <a:p>
              <a:pPr algn="ctr"/>
              <a:r>
                <a:rPr lang="en-US" b="1">
                  <a:solidFill>
                    <a:schemeClr val="tx2"/>
                  </a:solidFill>
                </a:rPr>
                <a:t>Personal and Public </a:t>
              </a:r>
            </a:p>
            <a:p>
              <a:pPr algn="ctr"/>
              <a:r>
                <a:rPr lang="en-US" b="1">
                  <a:solidFill>
                    <a:schemeClr val="tx2"/>
                  </a:solidFill>
                </a:rPr>
                <a:t>Identities</a:t>
              </a:r>
            </a:p>
          </p:txBody>
        </p:sp>
        <p:sp>
          <p:nvSpPr>
            <p:cNvPr id="88074" name="TextBox 13"/>
            <p:cNvSpPr txBox="1">
              <a:spLocks noChangeArrowheads="1"/>
            </p:cNvSpPr>
            <p:nvPr/>
          </p:nvSpPr>
          <p:spPr bwMode="auto">
            <a:xfrm>
              <a:off x="1260890" y="4165074"/>
              <a:ext cx="1594664" cy="646342"/>
            </a:xfrm>
            <a:prstGeom prst="rect">
              <a:avLst/>
            </a:prstGeom>
            <a:noFill/>
            <a:ln w="9525">
              <a:noFill/>
              <a:miter lim="800000"/>
              <a:headEnd/>
              <a:tailEnd/>
            </a:ln>
          </p:spPr>
          <p:txBody>
            <a:bodyPr wrap="none">
              <a:prstTxWarp prst="textNoShape">
                <a:avLst/>
              </a:prstTxWarp>
              <a:spAutoFit/>
            </a:bodyPr>
            <a:lstStyle/>
            <a:p>
              <a:pPr algn="ctr"/>
              <a:r>
                <a:rPr lang="en-US" b="1">
                  <a:solidFill>
                    <a:schemeClr val="tx2"/>
                  </a:solidFill>
                </a:rPr>
                <a:t>Families and </a:t>
              </a:r>
            </a:p>
            <a:p>
              <a:pPr algn="ctr"/>
              <a:r>
                <a:rPr lang="en-US" b="1">
                  <a:solidFill>
                    <a:schemeClr val="tx2"/>
                  </a:solidFill>
                </a:rPr>
                <a:t>Communities</a:t>
              </a:r>
            </a:p>
          </p:txBody>
        </p:sp>
        <p:sp>
          <p:nvSpPr>
            <p:cNvPr id="88075" name="TextBox 14"/>
            <p:cNvSpPr txBox="1">
              <a:spLocks noChangeArrowheads="1"/>
            </p:cNvSpPr>
            <p:nvPr/>
          </p:nvSpPr>
          <p:spPr bwMode="auto">
            <a:xfrm>
              <a:off x="1369502" y="2373740"/>
              <a:ext cx="1377442" cy="646342"/>
            </a:xfrm>
            <a:prstGeom prst="rect">
              <a:avLst/>
            </a:prstGeom>
            <a:noFill/>
            <a:ln w="9525">
              <a:noFill/>
              <a:miter lim="800000"/>
              <a:headEnd/>
              <a:tailEnd/>
            </a:ln>
          </p:spPr>
          <p:txBody>
            <a:bodyPr wrap="none">
              <a:prstTxWarp prst="textNoShape">
                <a:avLst/>
              </a:prstTxWarp>
              <a:spAutoFit/>
            </a:bodyPr>
            <a:lstStyle/>
            <a:p>
              <a:pPr algn="ctr"/>
              <a:r>
                <a:rPr lang="en-US" b="1">
                  <a:solidFill>
                    <a:schemeClr val="tx2"/>
                  </a:solidFill>
                </a:rPr>
                <a:t>Beauty and </a:t>
              </a:r>
            </a:p>
            <a:p>
              <a:pPr algn="ctr"/>
              <a:r>
                <a:rPr lang="en-US" b="1">
                  <a:solidFill>
                    <a:schemeClr val="tx2"/>
                  </a:solidFill>
                </a:rPr>
                <a:t>Aesthetics</a:t>
              </a:r>
            </a:p>
          </p:txBody>
        </p:sp>
      </p:grpSp>
      <p:sp>
        <p:nvSpPr>
          <p:cNvPr id="12" name="Footer Placeholder 11"/>
          <p:cNvSpPr>
            <a:spLocks noGrp="1"/>
          </p:cNvSpPr>
          <p:nvPr>
            <p:ph type="ftr" sz="quarter" idx="11"/>
          </p:nvPr>
        </p:nvSpPr>
        <p:spPr/>
        <p:txBody>
          <a:bodyPr/>
          <a:lstStyle/>
          <a:p>
            <a:r>
              <a:rPr lang="en-US"/>
              <a:t>Laura Terrill</a:t>
            </a:r>
          </a:p>
        </p:txBody>
      </p:sp>
      <p:sp>
        <p:nvSpPr>
          <p:cNvPr id="13" name="Slide Number Placeholder 12"/>
          <p:cNvSpPr>
            <a:spLocks noGrp="1"/>
          </p:cNvSpPr>
          <p:nvPr>
            <p:ph type="sldNum" sz="quarter" idx="12"/>
          </p:nvPr>
        </p:nvSpPr>
        <p:spPr/>
        <p:txBody>
          <a:bodyPr>
            <a:normAutofit fontScale="85000" lnSpcReduction="20000"/>
          </a:bodyPr>
          <a:lstStyle/>
          <a:p>
            <a:fld id="{74C2F60E-34D8-DD42-93FD-7BD7AE432328}" type="slidenum">
              <a:rPr lang="en-US"/>
              <a:pPr/>
              <a:t>40</a:t>
            </a:fld>
            <a:endParaRPr lang="en-US"/>
          </a:p>
        </p:txBody>
      </p:sp>
    </p:spTree>
    <p:extLst>
      <p:ext uri="{BB962C8B-B14F-4D97-AF65-F5344CB8AC3E}">
        <p14:creationId xmlns:p14="http://schemas.microsoft.com/office/powerpoint/2010/main" val="907567450"/>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872" y="172124"/>
            <a:ext cx="8229600" cy="1066800"/>
          </a:xfrm>
        </p:spPr>
        <p:txBody>
          <a:bodyPr>
            <a:normAutofit fontScale="90000"/>
          </a:bodyPr>
          <a:lstStyle/>
          <a:p>
            <a:pPr>
              <a:defRPr/>
            </a:pPr>
            <a:r>
              <a:rPr lang="en-US" dirty="0" smtClean="0">
                <a:solidFill>
                  <a:schemeClr val="accent5">
                    <a:lumMod val="50000"/>
                  </a:schemeClr>
                </a:solidFill>
              </a:rPr>
              <a:t>AP Themes Guiding Unit Development</a:t>
            </a:r>
            <a:endParaRPr lang="en-US" dirty="0">
              <a:solidFill>
                <a:schemeClr val="accent5">
                  <a:lumMod val="50000"/>
                </a:schemeClr>
              </a:solidFill>
            </a:endParaRPr>
          </a:p>
        </p:txBody>
      </p:sp>
      <p:graphicFrame>
        <p:nvGraphicFramePr>
          <p:cNvPr id="14" name="Table 13"/>
          <p:cNvGraphicFramePr>
            <a:graphicFrameLocks noGrp="1" noChangeAspect="1"/>
          </p:cNvGraphicFramePr>
          <p:nvPr/>
        </p:nvGraphicFramePr>
        <p:xfrm>
          <a:off x="557213" y="427612"/>
          <a:ext cx="8073144" cy="6071294"/>
        </p:xfrm>
        <a:graphic>
          <a:graphicData uri="http://schemas.openxmlformats.org/drawingml/2006/table">
            <a:tbl>
              <a:tblPr firstRow="1" bandRow="1">
                <a:tableStyleId>{69CF1AB2-1976-4502-BF36-3FF5EA218861}</a:tableStyleId>
              </a:tblPr>
              <a:tblGrid>
                <a:gridCol w="2691048"/>
                <a:gridCol w="2691048"/>
                <a:gridCol w="2691048"/>
              </a:tblGrid>
              <a:tr h="648485">
                <a:tc>
                  <a:txBody>
                    <a:bodyPr/>
                    <a:lstStyle/>
                    <a:p>
                      <a:pPr algn="ctr"/>
                      <a:r>
                        <a:rPr lang="en-US" sz="1700"/>
                        <a:t>Global Challenges</a:t>
                      </a:r>
                    </a:p>
                  </a:txBody>
                  <a:tcPr marL="88706" marR="88706" marT="44353" marB="44353" anchor="ctr"/>
                </a:tc>
                <a:tc>
                  <a:txBody>
                    <a:bodyPr/>
                    <a:lstStyle/>
                    <a:p>
                      <a:pPr algn="ctr"/>
                      <a:r>
                        <a:rPr lang="en-US" sz="1700"/>
                        <a:t>Contemporary Life</a:t>
                      </a:r>
                    </a:p>
                  </a:txBody>
                  <a:tcPr marL="88706" marR="88706" marT="44353" marB="44353" anchor="ctr"/>
                </a:tc>
                <a:tc>
                  <a:txBody>
                    <a:bodyPr/>
                    <a:lstStyle/>
                    <a:p>
                      <a:pPr algn="ctr"/>
                      <a:r>
                        <a:rPr lang="en-US" sz="1700"/>
                        <a:t>Personal and Public</a:t>
                      </a:r>
                    </a:p>
                    <a:p>
                      <a:pPr algn="ctr"/>
                      <a:r>
                        <a:rPr lang="en-US" sz="1700"/>
                        <a:t>Identities</a:t>
                      </a:r>
                    </a:p>
                  </a:txBody>
                  <a:tcPr marL="88706" marR="88706" marT="44353" marB="44353" anchor="ctr"/>
                </a:tc>
              </a:tr>
              <a:tr h="2131289">
                <a:tc>
                  <a:txBody>
                    <a:bodyPr/>
                    <a:lstStyle/>
                    <a:p>
                      <a:pPr indent="-182880"/>
                      <a:r>
                        <a:rPr lang="en-US" sz="1700"/>
                        <a:t>• </a:t>
                      </a:r>
                      <a:r>
                        <a:rPr lang="en-US" sz="1500"/>
                        <a:t>Diversity Issues—tolerance </a:t>
                      </a:r>
                    </a:p>
                    <a:p>
                      <a:pPr indent="-182880"/>
                      <a:r>
                        <a:rPr lang="en-US" sz="1500"/>
                        <a:t>• Economic Issues </a:t>
                      </a:r>
                    </a:p>
                    <a:p>
                      <a:pPr indent="-182880"/>
                      <a:r>
                        <a:rPr lang="en-US" sz="1500"/>
                        <a:t>• Environmental Issues </a:t>
                      </a:r>
                    </a:p>
                    <a:p>
                      <a:pPr indent="-182880"/>
                      <a:r>
                        <a:rPr lang="en-US" sz="1500"/>
                        <a:t>• Health Issues</a:t>
                      </a:r>
                    </a:p>
                    <a:p>
                      <a:pPr indent="-182880"/>
                      <a:r>
                        <a:rPr lang="en-US" sz="1500"/>
                        <a:t>• Human Rights </a:t>
                      </a:r>
                    </a:p>
                    <a:p>
                      <a:pPr indent="-182880"/>
                      <a:r>
                        <a:rPr lang="en-US" sz="1500"/>
                        <a:t>• Nutrition and Food Safety </a:t>
                      </a:r>
                    </a:p>
                    <a:p>
                      <a:pPr indent="-182880"/>
                      <a:r>
                        <a:rPr lang="en-US" sz="1500"/>
                        <a:t>• Peace and War</a:t>
                      </a:r>
                    </a:p>
                  </a:txBody>
                  <a:tcPr marL="88706" marR="88706" marT="44353" marB="44353"/>
                </a:tc>
                <a:tc>
                  <a:txBody>
                    <a:bodyPr/>
                    <a:lstStyle/>
                    <a:p>
                      <a:r>
                        <a:rPr kumimoji="0" lang="en-US" sz="1500" kern="1200"/>
                        <a:t>• Advertising and Marketing </a:t>
                      </a:r>
                    </a:p>
                    <a:p>
                      <a:r>
                        <a:rPr kumimoji="0" lang="en-US" sz="1500" kern="1200"/>
                        <a:t>• Education </a:t>
                      </a:r>
                    </a:p>
                    <a:p>
                      <a:r>
                        <a:rPr kumimoji="0" lang="en-US" sz="1500" kern="1200"/>
                        <a:t>• Holidays and Celebrations </a:t>
                      </a:r>
                    </a:p>
                    <a:p>
                      <a:r>
                        <a:rPr kumimoji="0" lang="en-US" sz="1500" kern="1200"/>
                        <a:t>• Housing and Shelter</a:t>
                      </a:r>
                    </a:p>
                    <a:p>
                      <a:r>
                        <a:rPr kumimoji="0" lang="en-US" sz="1500" kern="1200"/>
                        <a:t>• Leisure and Sports </a:t>
                      </a:r>
                    </a:p>
                    <a:p>
                      <a:r>
                        <a:rPr kumimoji="0" lang="en-US" sz="1500" kern="1200"/>
                        <a:t>• Professions </a:t>
                      </a:r>
                    </a:p>
                    <a:p>
                      <a:r>
                        <a:rPr kumimoji="0" lang="en-US" sz="1500" kern="1200"/>
                        <a:t>• Rites of Passage </a:t>
                      </a:r>
                    </a:p>
                    <a:p>
                      <a:r>
                        <a:rPr kumimoji="0" lang="en-US" sz="1500" kern="1200"/>
                        <a:t>• Travel</a:t>
                      </a:r>
                      <a:endParaRPr lang="en-US" sz="1700"/>
                    </a:p>
                  </a:txBody>
                  <a:tcPr marL="88706" marR="88706" marT="44353" marB="44353"/>
                </a:tc>
                <a:tc>
                  <a:txBody>
                    <a:bodyPr/>
                    <a:lstStyle/>
                    <a:p>
                      <a:r>
                        <a:rPr kumimoji="0" lang="en-US" sz="1500" kern="1200"/>
                        <a:t>• Alienation and Assimilation</a:t>
                      </a:r>
                    </a:p>
                    <a:p>
                      <a:r>
                        <a:rPr kumimoji="0" lang="en-US" sz="1500" kern="1200"/>
                        <a:t>• Beliefs and Values </a:t>
                      </a:r>
                    </a:p>
                    <a:p>
                      <a:r>
                        <a:rPr kumimoji="0" lang="en-US" sz="1500" kern="1200"/>
                        <a:t>• Gender and Sexuality </a:t>
                      </a:r>
                    </a:p>
                    <a:p>
                      <a:r>
                        <a:rPr kumimoji="0" lang="en-US" sz="1500" kern="1200"/>
                        <a:t>• Language and Identity</a:t>
                      </a:r>
                    </a:p>
                    <a:p>
                      <a:r>
                        <a:rPr kumimoji="0" lang="en-US" sz="1500" kern="1200"/>
                        <a:t>• Multiculturalism </a:t>
                      </a:r>
                    </a:p>
                    <a:p>
                      <a:r>
                        <a:rPr kumimoji="0" lang="en-US" sz="1500" kern="1200"/>
                        <a:t>• Nationalism and Patriotism</a:t>
                      </a:r>
                      <a:endParaRPr kumimoji="0" lang="en-US" sz="1500" kern="1200">
                        <a:solidFill>
                          <a:schemeClr val="dk1"/>
                        </a:solidFill>
                        <a:latin typeface="+mn-lt"/>
                        <a:ea typeface="+mn-ea"/>
                        <a:cs typeface="+mn-cs"/>
                      </a:endParaRPr>
                    </a:p>
                  </a:txBody>
                  <a:tcPr marL="88706" marR="88706" marT="44353" marB="44353"/>
                </a:tc>
              </a:tr>
              <a:tr h="657951">
                <a:tc>
                  <a:txBody>
                    <a:bodyPr/>
                    <a:lstStyle/>
                    <a:p>
                      <a:pPr algn="ctr"/>
                      <a:r>
                        <a:rPr lang="en-US" sz="1700" b="1"/>
                        <a:t>Beauty</a:t>
                      </a:r>
                      <a:r>
                        <a:rPr lang="en-US" sz="1700" b="1" baseline="0"/>
                        <a:t> and Aesthetics</a:t>
                      </a:r>
                      <a:endParaRPr lang="en-US" sz="1700" b="1"/>
                    </a:p>
                  </a:txBody>
                  <a:tcPr marL="88706" marR="88706" marT="44353" marB="44353" anchor="ctr"/>
                </a:tc>
                <a:tc>
                  <a:txBody>
                    <a:bodyPr/>
                    <a:lstStyle/>
                    <a:p>
                      <a:pPr algn="ctr"/>
                      <a:r>
                        <a:rPr lang="en-US" sz="1700" b="1"/>
                        <a:t>Families and Communities</a:t>
                      </a:r>
                    </a:p>
                  </a:txBody>
                  <a:tcPr marL="88706" marR="88706" marT="44353" marB="44353" anchor="ctr"/>
                </a:tc>
                <a:tc>
                  <a:txBody>
                    <a:bodyPr/>
                    <a:lstStyle/>
                    <a:p>
                      <a:pPr algn="ctr"/>
                      <a:r>
                        <a:rPr lang="en-US" sz="1700" b="1"/>
                        <a:t>Science and Technology</a:t>
                      </a:r>
                    </a:p>
                  </a:txBody>
                  <a:tcPr marL="88706" marR="88706" marT="44353" marB="44353" anchor="ctr"/>
                </a:tc>
              </a:tr>
              <a:tr h="2633569">
                <a:tc>
                  <a:txBody>
                    <a:bodyPr/>
                    <a:lstStyle/>
                    <a:p>
                      <a:pPr marL="0" indent="0"/>
                      <a:r>
                        <a:rPr kumimoji="0" lang="en-US" sz="1500" kern="1200"/>
                        <a:t>•</a:t>
                      </a:r>
                      <a:r>
                        <a:rPr kumimoji="0" lang="en-US" sz="1700" kern="1200"/>
                        <a:t> </a:t>
                      </a:r>
                      <a:r>
                        <a:rPr kumimoji="0" lang="en-US" sz="1500" kern="1200"/>
                        <a:t>Architecture </a:t>
                      </a:r>
                    </a:p>
                    <a:p>
                      <a:pPr marL="0" indent="0"/>
                      <a:r>
                        <a:rPr kumimoji="0" lang="en-US" sz="1500" kern="1200"/>
                        <a:t>• Contributions to World       </a:t>
                      </a:r>
                    </a:p>
                    <a:p>
                      <a:pPr marL="0" indent="0"/>
                      <a:r>
                        <a:rPr kumimoji="0" lang="en-US" sz="1500" kern="1200"/>
                        <a:t>   Artistic Heritage </a:t>
                      </a:r>
                    </a:p>
                    <a:p>
                      <a:pPr marL="0" indent="0"/>
                      <a:r>
                        <a:rPr kumimoji="0" lang="en-US" sz="1500" kern="1200"/>
                        <a:t>• Ideals of Beauty </a:t>
                      </a:r>
                    </a:p>
                    <a:p>
                      <a:pPr marL="0" indent="0"/>
                      <a:r>
                        <a:rPr kumimoji="0" lang="en-US" sz="1500" kern="1200"/>
                        <a:t>• Literature </a:t>
                      </a:r>
                    </a:p>
                    <a:p>
                      <a:pPr marL="0" indent="0"/>
                      <a:r>
                        <a:rPr kumimoji="0" lang="en-US" sz="1500" kern="1200"/>
                        <a:t>• Music </a:t>
                      </a:r>
                    </a:p>
                    <a:p>
                      <a:pPr marL="0" indent="0"/>
                      <a:r>
                        <a:rPr kumimoji="0" lang="en-US" sz="1500" kern="1200"/>
                        <a:t>• Performing Arts </a:t>
                      </a:r>
                    </a:p>
                    <a:p>
                      <a:pPr indent="0"/>
                      <a:endParaRPr lang="en-US" sz="1700"/>
                    </a:p>
                  </a:txBody>
                  <a:tcPr marL="88706" marR="88706" marT="44353" marB="44353"/>
                </a:tc>
                <a:tc>
                  <a:txBody>
                    <a:bodyPr/>
                    <a:lstStyle/>
                    <a:p>
                      <a:r>
                        <a:rPr kumimoji="0" lang="en-US" sz="1500" kern="1200"/>
                        <a:t>• Age and Class </a:t>
                      </a:r>
                    </a:p>
                    <a:p>
                      <a:r>
                        <a:rPr kumimoji="0" lang="en-US" sz="1500" kern="1200"/>
                        <a:t>• Childhood and Adolescence </a:t>
                      </a:r>
                    </a:p>
                    <a:p>
                      <a:r>
                        <a:rPr kumimoji="0" lang="en-US" sz="1500" kern="1200"/>
                        <a:t>• Citizenship </a:t>
                      </a:r>
                    </a:p>
                    <a:p>
                      <a:r>
                        <a:rPr kumimoji="0" lang="en-US" sz="1500" kern="1200"/>
                        <a:t>• Customs and Ceremonies </a:t>
                      </a:r>
                    </a:p>
                    <a:p>
                      <a:r>
                        <a:rPr kumimoji="0" lang="en-US" sz="1500" kern="1200"/>
                        <a:t>• Family Structures </a:t>
                      </a:r>
                    </a:p>
                    <a:p>
                      <a:r>
                        <a:rPr kumimoji="0" lang="en-US" sz="1500" kern="1200"/>
                        <a:t>• Friendship and Love</a:t>
                      </a:r>
                    </a:p>
                    <a:p>
                      <a:endParaRPr lang="en-US" sz="1500"/>
                    </a:p>
                  </a:txBody>
                  <a:tcPr marL="88706" marR="88706" marT="44353" marB="44353"/>
                </a:tc>
                <a:tc>
                  <a:txBody>
                    <a:bodyPr/>
                    <a:lstStyle/>
                    <a:p>
                      <a:r>
                        <a:rPr kumimoji="0" lang="en-US" sz="1500" kern="1200"/>
                        <a:t>• Current Research Topics </a:t>
                      </a:r>
                    </a:p>
                    <a:p>
                      <a:r>
                        <a:rPr kumimoji="0" lang="en-US" sz="1500" kern="1200"/>
                        <a:t>• Discoveries and Inventions </a:t>
                      </a:r>
                    </a:p>
                    <a:p>
                      <a:r>
                        <a:rPr kumimoji="0" lang="en-US" sz="1500" kern="1200"/>
                        <a:t>• Ethical Questions </a:t>
                      </a:r>
                    </a:p>
                    <a:p>
                      <a:r>
                        <a:rPr kumimoji="0" lang="en-US" sz="1500" kern="1200"/>
                        <a:t>• Future Technologies </a:t>
                      </a:r>
                    </a:p>
                    <a:p>
                      <a:r>
                        <a:rPr kumimoji="0" lang="en-US" sz="1500" kern="1200"/>
                        <a:t>• Intellectual Property </a:t>
                      </a:r>
                    </a:p>
                    <a:p>
                      <a:r>
                        <a:rPr kumimoji="0" lang="en-US" sz="1500" kern="1200"/>
                        <a:t>• The New Media </a:t>
                      </a:r>
                    </a:p>
                    <a:p>
                      <a:r>
                        <a:rPr kumimoji="0" lang="en-US" sz="1500" kern="1200"/>
                        <a:t>• Social Impact of Technology</a:t>
                      </a:r>
                    </a:p>
                    <a:p>
                      <a:endParaRPr lang="en-US" sz="1700"/>
                    </a:p>
                  </a:txBody>
                  <a:tcPr marL="88706" marR="88706" marT="44353" marB="44353"/>
                </a:tc>
              </a:tr>
            </a:tbl>
          </a:graphicData>
        </a:graphic>
      </p:graphicFrame>
      <p:pic>
        <p:nvPicPr>
          <p:cNvPr id="15" name="Picture 3" descr="Screen Shot 2013-02-12 at 9.35.59 PM.png"/>
          <p:cNvPicPr>
            <a:picLocks noChangeAspect="1"/>
          </p:cNvPicPr>
          <p:nvPr/>
        </p:nvPicPr>
        <p:blipFill>
          <a:blip r:embed="rId2"/>
          <a:srcRect/>
          <a:stretch>
            <a:fillRect/>
          </a:stretch>
        </p:blipFill>
        <p:spPr bwMode="auto">
          <a:xfrm>
            <a:off x="4103721" y="5427484"/>
            <a:ext cx="976313" cy="1033462"/>
          </a:xfrm>
          <a:prstGeom prst="rect">
            <a:avLst/>
          </a:prstGeom>
          <a:noFill/>
          <a:ln w="9525">
            <a:noFill/>
            <a:miter lim="800000"/>
            <a:headEnd/>
            <a:tailEnd/>
          </a:ln>
        </p:spPr>
      </p:pic>
      <p:sp>
        <p:nvSpPr>
          <p:cNvPr id="16" name="Footer Placeholder 15"/>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41</a:t>
            </a:fld>
            <a:endParaRPr lang="en-US"/>
          </a:p>
        </p:txBody>
      </p:sp>
    </p:spTree>
    <p:extLst>
      <p:ext uri="{BB962C8B-B14F-4D97-AF65-F5344CB8AC3E}">
        <p14:creationId xmlns:p14="http://schemas.microsoft.com/office/powerpoint/2010/main" val="2057271156"/>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Themes</a:t>
            </a:r>
            <a:r>
              <a:rPr lang="en-US" dirty="0"/>
              <a:t> </a:t>
            </a:r>
            <a:r>
              <a:rPr lang="en-US" dirty="0" smtClean="0"/>
              <a:t>&amp; Topics</a:t>
            </a:r>
            <a:endParaRPr lang="en-US" dirty="0"/>
          </a:p>
        </p:txBody>
      </p:sp>
      <p:sp>
        <p:nvSpPr>
          <p:cNvPr id="5" name="Footer Placeholder 4"/>
          <p:cNvSpPr>
            <a:spLocks noGrp="1"/>
          </p:cNvSpPr>
          <p:nvPr>
            <p:ph type="ftr" sz="quarter" idx="11"/>
          </p:nvPr>
        </p:nvSpPr>
        <p:spPr/>
        <p:txBody>
          <a:bodyPr/>
          <a:lstStyle/>
          <a:p>
            <a:r>
              <a:rPr lang="en-US" smtClean="0"/>
              <a:t>Laura Terrill</a:t>
            </a:r>
            <a:endParaRPr lang="en-US" dirty="0"/>
          </a:p>
        </p:txBody>
      </p:sp>
      <p:graphicFrame>
        <p:nvGraphicFramePr>
          <p:cNvPr id="12" name="Content Placeholder 11"/>
          <p:cNvGraphicFramePr>
            <a:graphicFrameLocks noGrp="1"/>
          </p:cNvGraphicFramePr>
          <p:nvPr>
            <p:ph idx="4294967295"/>
            <p:extLst/>
          </p:nvPr>
        </p:nvGraphicFramePr>
        <p:xfrm>
          <a:off x="379978" y="1735138"/>
          <a:ext cx="8522415" cy="2809809"/>
        </p:xfrm>
        <a:graphic>
          <a:graphicData uri="http://schemas.openxmlformats.org/drawingml/2006/table">
            <a:tbl>
              <a:tblPr firstRow="1" bandRow="1">
                <a:tableStyleId>{69012ECD-51FC-41F1-AA8D-1B2483CD663E}</a:tableStyleId>
              </a:tblPr>
              <a:tblGrid>
                <a:gridCol w="2840805"/>
                <a:gridCol w="2840805"/>
                <a:gridCol w="2840805"/>
              </a:tblGrid>
              <a:tr h="621110">
                <a:tc>
                  <a:txBody>
                    <a:bodyPr/>
                    <a:lstStyle/>
                    <a:p>
                      <a:pPr algn="ctr"/>
                      <a:r>
                        <a:rPr lang="en-US" sz="2000" dirty="0" smtClean="0">
                          <a:solidFill>
                            <a:srgbClr val="FFFFFF"/>
                          </a:solidFill>
                        </a:rPr>
                        <a:t>Advanced Placement</a:t>
                      </a:r>
                      <a:endParaRPr lang="en-US" sz="2000" dirty="0">
                        <a:solidFill>
                          <a:srgbClr val="FFFFFF"/>
                        </a:solidFill>
                      </a:endParaRPr>
                    </a:p>
                  </a:txBody>
                  <a:tcPr marL="58140" marR="5814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000" dirty="0" smtClean="0">
                          <a:solidFill>
                            <a:srgbClr val="FFFFFF"/>
                          </a:solidFill>
                        </a:rPr>
                        <a:t>International</a:t>
                      </a:r>
                      <a:r>
                        <a:rPr lang="en-US" sz="2000" baseline="0" dirty="0" smtClean="0">
                          <a:solidFill>
                            <a:srgbClr val="FFFFFF"/>
                          </a:solidFill>
                        </a:rPr>
                        <a:t> Baccalaureate</a:t>
                      </a:r>
                      <a:endParaRPr lang="en-US" sz="2000" dirty="0">
                        <a:solidFill>
                          <a:srgbClr val="FFFFFF"/>
                        </a:solidFill>
                      </a:endParaRPr>
                    </a:p>
                  </a:txBody>
                  <a:tcPr marL="58140" marR="5814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000" dirty="0" smtClean="0">
                          <a:solidFill>
                            <a:srgbClr val="FFFFFF"/>
                          </a:solidFill>
                        </a:rPr>
                        <a:t>Clementi/Terrill</a:t>
                      </a:r>
                      <a:endParaRPr lang="en-US" sz="2000" dirty="0">
                        <a:solidFill>
                          <a:srgbClr val="FFFFFF"/>
                        </a:solidFill>
                      </a:endParaRPr>
                    </a:p>
                  </a:txBody>
                  <a:tcPr marL="58140" marR="5814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2108769">
                <a:tc>
                  <a:txBody>
                    <a:bodyPr/>
                    <a:lstStyle/>
                    <a:p>
                      <a:pPr marL="182880" indent="-182880" algn="l">
                        <a:lnSpc>
                          <a:spcPct val="100000"/>
                        </a:lnSpc>
                        <a:buFont typeface="Arial"/>
                        <a:buChar char="•"/>
                      </a:pPr>
                      <a:r>
                        <a:rPr lang="en-US" sz="1600" dirty="0" smtClean="0"/>
                        <a:t>Personal</a:t>
                      </a:r>
                      <a:r>
                        <a:rPr lang="en-US" sz="1600" baseline="0" dirty="0" smtClean="0"/>
                        <a:t> and Public Identities</a:t>
                      </a:r>
                    </a:p>
                    <a:p>
                      <a:pPr marL="182880" indent="-182880" algn="l">
                        <a:lnSpc>
                          <a:spcPct val="100000"/>
                        </a:lnSpc>
                        <a:buFont typeface="Arial"/>
                        <a:buChar char="•"/>
                      </a:pPr>
                      <a:r>
                        <a:rPr lang="en-US" sz="1600" baseline="0" dirty="0" smtClean="0"/>
                        <a:t>Families and Communities</a:t>
                      </a:r>
                      <a:endParaRPr lang="en-US" sz="1600" dirty="0" smtClean="0"/>
                    </a:p>
                    <a:p>
                      <a:pPr marL="182880" indent="-182880" algn="l">
                        <a:lnSpc>
                          <a:spcPct val="100000"/>
                        </a:lnSpc>
                        <a:buFont typeface="Arial"/>
                        <a:buChar char="•"/>
                      </a:pPr>
                      <a:r>
                        <a:rPr lang="en-US" sz="1600" dirty="0" smtClean="0"/>
                        <a:t>Contemporary Life</a:t>
                      </a:r>
                    </a:p>
                    <a:p>
                      <a:pPr marL="182880" indent="-182880" algn="l">
                        <a:lnSpc>
                          <a:spcPct val="100000"/>
                        </a:lnSpc>
                        <a:buFont typeface="Arial"/>
                        <a:buChar char="•"/>
                      </a:pPr>
                      <a:r>
                        <a:rPr lang="en-US" sz="1600" dirty="0" smtClean="0"/>
                        <a:t>Beauty and Aesthetics</a:t>
                      </a:r>
                    </a:p>
                    <a:p>
                      <a:pPr marL="182880" indent="-182880" algn="l">
                        <a:lnSpc>
                          <a:spcPct val="100000"/>
                        </a:lnSpc>
                        <a:buFont typeface="Arial"/>
                        <a:buChar char="•"/>
                      </a:pPr>
                      <a:r>
                        <a:rPr lang="en-US" sz="1600" dirty="0" smtClean="0"/>
                        <a:t>Science</a:t>
                      </a:r>
                      <a:r>
                        <a:rPr lang="en-US" sz="1600" baseline="0" dirty="0" smtClean="0"/>
                        <a:t> and Technology</a:t>
                      </a:r>
                    </a:p>
                    <a:p>
                      <a:pPr marL="182880" indent="-182880" algn="l">
                        <a:lnSpc>
                          <a:spcPct val="100000"/>
                        </a:lnSpc>
                        <a:buFont typeface="Arial"/>
                        <a:buChar char="•"/>
                      </a:pPr>
                      <a:r>
                        <a:rPr lang="en-US" sz="1600" baseline="0" dirty="0" smtClean="0"/>
                        <a:t>Global Challenges</a:t>
                      </a:r>
                      <a:endParaRPr lang="en-US" sz="1600" dirty="0"/>
                    </a:p>
                  </a:txBody>
                  <a:tcPr marL="58140" marR="5814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182880" indent="-182880" algn="l">
                        <a:lnSpc>
                          <a:spcPct val="100000"/>
                        </a:lnSpc>
                        <a:buFont typeface="Arial"/>
                        <a:buChar char="•"/>
                      </a:pPr>
                      <a:r>
                        <a:rPr lang="en-US" sz="1600" dirty="0" smtClean="0"/>
                        <a:t>Social Relationships</a:t>
                      </a:r>
                    </a:p>
                    <a:p>
                      <a:pPr marL="182880" indent="-182880" algn="l">
                        <a:lnSpc>
                          <a:spcPct val="100000"/>
                        </a:lnSpc>
                        <a:buFont typeface="Arial"/>
                        <a:buChar char="•"/>
                      </a:pPr>
                      <a:r>
                        <a:rPr lang="en-US" sz="1600" dirty="0" smtClean="0"/>
                        <a:t>Cultural Diversity</a:t>
                      </a:r>
                    </a:p>
                    <a:p>
                      <a:pPr marL="182880" indent="-182880" algn="l">
                        <a:lnSpc>
                          <a:spcPct val="100000"/>
                        </a:lnSpc>
                        <a:buFont typeface="Arial"/>
                        <a:buChar char="•"/>
                      </a:pPr>
                      <a:r>
                        <a:rPr lang="en-US" sz="1600" dirty="0" smtClean="0"/>
                        <a:t>Customs and Traditions</a:t>
                      </a:r>
                    </a:p>
                    <a:p>
                      <a:pPr marL="182880" indent="-182880" algn="l">
                        <a:lnSpc>
                          <a:spcPct val="100000"/>
                        </a:lnSpc>
                        <a:buFont typeface="Arial"/>
                        <a:buChar char="•"/>
                      </a:pPr>
                      <a:r>
                        <a:rPr lang="en-US" sz="1600" dirty="0" smtClean="0"/>
                        <a:t>Leisure</a:t>
                      </a:r>
                    </a:p>
                    <a:p>
                      <a:pPr marL="182880" indent="-182880" algn="l">
                        <a:lnSpc>
                          <a:spcPct val="100000"/>
                        </a:lnSpc>
                        <a:buFont typeface="Arial"/>
                        <a:buChar char="•"/>
                      </a:pPr>
                      <a:r>
                        <a:rPr lang="en-US" sz="1600" dirty="0" smtClean="0"/>
                        <a:t>Health</a:t>
                      </a:r>
                    </a:p>
                    <a:p>
                      <a:pPr marL="182880" indent="-182880" algn="l">
                        <a:lnSpc>
                          <a:spcPct val="100000"/>
                        </a:lnSpc>
                        <a:buFont typeface="Arial"/>
                        <a:buChar char="•"/>
                      </a:pPr>
                      <a:r>
                        <a:rPr lang="en-US" sz="1600" dirty="0" smtClean="0"/>
                        <a:t>Communication and Media</a:t>
                      </a:r>
                      <a:endParaRPr lang="en-US" sz="1600" baseline="0" dirty="0" smtClean="0"/>
                    </a:p>
                    <a:p>
                      <a:pPr marL="182880" indent="-182880" algn="l">
                        <a:lnSpc>
                          <a:spcPct val="100000"/>
                        </a:lnSpc>
                        <a:buFont typeface="Arial"/>
                        <a:buChar char="•"/>
                      </a:pPr>
                      <a:r>
                        <a:rPr lang="en-US" sz="1600" baseline="0" dirty="0" smtClean="0"/>
                        <a:t>Science and Technology</a:t>
                      </a:r>
                    </a:p>
                    <a:p>
                      <a:pPr marL="182880" indent="-182880" algn="l">
                        <a:lnSpc>
                          <a:spcPct val="100000"/>
                        </a:lnSpc>
                        <a:buFont typeface="Arial"/>
                        <a:buChar char="•"/>
                      </a:pPr>
                      <a:r>
                        <a:rPr lang="en-US" sz="1600" baseline="0" dirty="0" smtClean="0"/>
                        <a:t>Global Issues</a:t>
                      </a:r>
                      <a:endParaRPr lang="en-US" sz="1600" dirty="0"/>
                    </a:p>
                  </a:txBody>
                  <a:tcPr marL="58140" marR="5814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182880" indent="-182880" algn="l">
                        <a:lnSpc>
                          <a:spcPct val="100000"/>
                        </a:lnSpc>
                        <a:buFont typeface="Arial"/>
                        <a:buChar char="•"/>
                      </a:pPr>
                      <a:r>
                        <a:rPr lang="en-US" sz="1600" dirty="0" smtClean="0"/>
                        <a:t>Identity/Belonging</a:t>
                      </a:r>
                    </a:p>
                    <a:p>
                      <a:pPr marL="182880" indent="-182880" algn="l">
                        <a:lnSpc>
                          <a:spcPct val="100000"/>
                        </a:lnSpc>
                        <a:buFont typeface="Arial"/>
                        <a:buChar char="•"/>
                      </a:pPr>
                      <a:r>
                        <a:rPr lang="en-US" sz="1600" dirty="0" smtClean="0"/>
                        <a:t>Well-being</a:t>
                      </a:r>
                    </a:p>
                    <a:p>
                      <a:pPr marL="182880" indent="-182880" algn="l">
                        <a:lnSpc>
                          <a:spcPct val="100000"/>
                        </a:lnSpc>
                        <a:buFont typeface="Arial"/>
                        <a:buChar char="•"/>
                      </a:pPr>
                      <a:r>
                        <a:rPr lang="en-US" sz="1600" dirty="0" smtClean="0"/>
                        <a:t>Creativity</a:t>
                      </a:r>
                    </a:p>
                    <a:p>
                      <a:pPr marL="182880" indent="-182880" algn="l">
                        <a:lnSpc>
                          <a:spcPct val="100000"/>
                        </a:lnSpc>
                        <a:buFont typeface="Arial"/>
                        <a:buChar char="•"/>
                      </a:pPr>
                      <a:r>
                        <a:rPr lang="en-US" sz="1600" dirty="0" smtClean="0"/>
                        <a:t>Exploring Time and</a:t>
                      </a:r>
                      <a:r>
                        <a:rPr lang="en-US" sz="1600" baseline="0" dirty="0" smtClean="0"/>
                        <a:t> </a:t>
                      </a:r>
                      <a:r>
                        <a:rPr lang="en-US" sz="1600" dirty="0" smtClean="0"/>
                        <a:t>Place</a:t>
                      </a:r>
                    </a:p>
                    <a:p>
                      <a:pPr marL="182880" indent="-182880" algn="l">
                        <a:lnSpc>
                          <a:spcPct val="100000"/>
                        </a:lnSpc>
                        <a:buFont typeface="Arial"/>
                        <a:buChar char="•"/>
                      </a:pPr>
                      <a:r>
                        <a:rPr lang="en-US" sz="1600" dirty="0" smtClean="0"/>
                        <a:t>Discovery</a:t>
                      </a:r>
                    </a:p>
                    <a:p>
                      <a:pPr marL="182880" indent="-182880" algn="l">
                        <a:lnSpc>
                          <a:spcPct val="100000"/>
                        </a:lnSpc>
                        <a:buFont typeface="Arial"/>
                        <a:buChar char="•"/>
                      </a:pPr>
                      <a:r>
                        <a:rPr lang="en-US" sz="1600" dirty="0" smtClean="0"/>
                        <a:t>Challenges</a:t>
                      </a:r>
                    </a:p>
                  </a:txBody>
                  <a:tcPr marL="58140" marR="5814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3505320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solidFill>
                  <a:schemeClr val="accent1">
                    <a:lumMod val="75000"/>
                  </a:schemeClr>
                </a:solidFill>
              </a:rPr>
              <a:t/>
            </a:r>
            <a:br>
              <a:rPr lang="en-US" dirty="0" smtClean="0">
                <a:solidFill>
                  <a:schemeClr val="accent1">
                    <a:lumMod val="75000"/>
                  </a:schemeClr>
                </a:solidFill>
              </a:rPr>
            </a:br>
            <a:r>
              <a:rPr lang="en-US" dirty="0" smtClean="0">
                <a:solidFill>
                  <a:schemeClr val="accent1">
                    <a:lumMod val="75000"/>
                  </a:schemeClr>
                </a:solidFill>
              </a:rPr>
              <a:t>Essential Questions</a:t>
            </a:r>
            <a:br>
              <a:rPr lang="en-US" dirty="0" smtClean="0">
                <a:solidFill>
                  <a:schemeClr val="accent1">
                    <a:lumMod val="75000"/>
                  </a:schemeClr>
                </a:solidFill>
              </a:rPr>
            </a:br>
            <a:endParaRPr lang="en-US" dirty="0">
              <a:solidFill>
                <a:schemeClr val="accent1">
                  <a:lumMod val="75000"/>
                </a:schemeClr>
              </a:solidFill>
            </a:endParaRPr>
          </a:p>
        </p:txBody>
      </p:sp>
      <p:sp>
        <p:nvSpPr>
          <p:cNvPr id="5" name="Content Placeholder 4"/>
          <p:cNvSpPr>
            <a:spLocks noGrp="1"/>
          </p:cNvSpPr>
          <p:nvPr>
            <p:ph idx="4294967295"/>
          </p:nvPr>
        </p:nvSpPr>
        <p:spPr>
          <a:xfrm>
            <a:off x="2895600" y="1801091"/>
            <a:ext cx="5786437" cy="3618096"/>
          </a:xfrm>
        </p:spPr>
        <p:txBody>
          <a:bodyPr>
            <a:normAutofit fontScale="92500" lnSpcReduction="20000"/>
          </a:bodyPr>
          <a:lstStyle/>
          <a:p>
            <a:pPr lvl="0"/>
            <a:r>
              <a:rPr lang="en-US" sz="2600" dirty="0" smtClean="0"/>
              <a:t>They can be answered in the target language.</a:t>
            </a:r>
          </a:p>
          <a:p>
            <a:r>
              <a:rPr lang="en-US" sz="2600" dirty="0" smtClean="0"/>
              <a:t>They </a:t>
            </a:r>
            <a:r>
              <a:rPr lang="en-US" sz="2600" dirty="0"/>
              <a:t>have no one right answer.</a:t>
            </a:r>
          </a:p>
          <a:p>
            <a:pPr lvl="0"/>
            <a:r>
              <a:rPr lang="en-US" sz="2600" dirty="0"/>
              <a:t>All students can answer them.</a:t>
            </a:r>
          </a:p>
          <a:p>
            <a:pPr lvl="0"/>
            <a:r>
              <a:rPr lang="en-US" sz="2600" dirty="0"/>
              <a:t>They enable all students to learn.</a:t>
            </a:r>
          </a:p>
          <a:p>
            <a:pPr lvl="0"/>
            <a:r>
              <a:rPr lang="en-US" sz="2600" dirty="0"/>
              <a:t>They involve thinking, not just answering.</a:t>
            </a:r>
          </a:p>
          <a:p>
            <a:pPr lvl="0"/>
            <a:r>
              <a:rPr lang="en-US" sz="2600" dirty="0"/>
              <a:t>They make students investigators.</a:t>
            </a:r>
          </a:p>
          <a:p>
            <a:pPr lvl="0"/>
            <a:r>
              <a:rPr lang="en-US" sz="2600" dirty="0"/>
              <a:t>They are provocative—they hook students into wanting to learn.</a:t>
            </a:r>
          </a:p>
          <a:p>
            <a:endParaRPr lang="en-US" dirty="0"/>
          </a:p>
        </p:txBody>
      </p:sp>
      <p:sp>
        <p:nvSpPr>
          <p:cNvPr id="6" name="Footer Placeholder 5"/>
          <p:cNvSpPr>
            <a:spLocks noGrp="1"/>
          </p:cNvSpPr>
          <p:nvPr>
            <p:ph type="ftr" sz="quarter" idx="11"/>
          </p:nvPr>
        </p:nvSpPr>
        <p:spPr/>
        <p:txBody>
          <a:bodyPr/>
          <a:lstStyle/>
          <a:p>
            <a:r>
              <a:rPr lang="en-US"/>
              <a:t>Laura Terrill</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6553" y="2512859"/>
            <a:ext cx="2243988" cy="2194560"/>
          </a:xfrm>
          <a:prstGeom prst="rect">
            <a:avLst/>
          </a:prstGeom>
        </p:spPr>
      </p:pic>
    </p:spTree>
    <p:extLst>
      <p:ext uri="{BB962C8B-B14F-4D97-AF65-F5344CB8AC3E}">
        <p14:creationId xmlns:p14="http://schemas.microsoft.com/office/powerpoint/2010/main" val="2069602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244090"/>
            <a:ext cx="8153400" cy="990600"/>
          </a:xfrm>
        </p:spPr>
        <p:txBody>
          <a:bodyPr>
            <a:normAutofit fontScale="90000"/>
          </a:bodyPr>
          <a:lstStyle/>
          <a:p>
            <a:r>
              <a:rPr lang="en-US"/>
              <a:t>Moving from topic to thematic unit…</a:t>
            </a:r>
          </a:p>
        </p:txBody>
      </p:sp>
      <p:graphicFrame>
        <p:nvGraphicFramePr>
          <p:cNvPr id="4" name="Table 3"/>
          <p:cNvGraphicFramePr>
            <a:graphicFrameLocks noGrp="1"/>
          </p:cNvGraphicFramePr>
          <p:nvPr>
            <p:extLst>
              <p:ext uri="{D42A27DB-BD31-4B8C-83A1-F6EECF244321}">
                <p14:modId xmlns:p14="http://schemas.microsoft.com/office/powerpoint/2010/main" val="572978007"/>
              </p:ext>
            </p:extLst>
          </p:nvPr>
        </p:nvGraphicFramePr>
        <p:xfrm>
          <a:off x="316417" y="2151429"/>
          <a:ext cx="8477409" cy="3411466"/>
        </p:xfrm>
        <a:graphic>
          <a:graphicData uri="http://schemas.openxmlformats.org/drawingml/2006/table">
            <a:tbl>
              <a:tblPr firstRow="1" bandRow="1">
                <a:tableStyleId>{6E25E649-3F16-4E02-A733-19D2CDBF48F0}</a:tableStyleId>
              </a:tblPr>
              <a:tblGrid>
                <a:gridCol w="2825803"/>
                <a:gridCol w="2825803"/>
                <a:gridCol w="2825803"/>
              </a:tblGrid>
              <a:tr h="398050">
                <a:tc>
                  <a:txBody>
                    <a:bodyPr/>
                    <a:lstStyle/>
                    <a:p>
                      <a:pPr algn="ctr"/>
                      <a:r>
                        <a:rPr lang="en-US" sz="2400" baseline="0">
                          <a:solidFill>
                            <a:srgbClr val="FFFFFF"/>
                          </a:solidFill>
                        </a:rPr>
                        <a:t>Topic</a:t>
                      </a:r>
                      <a:endParaRPr lang="en-US" sz="2400">
                        <a:solidFill>
                          <a:srgbClr val="FFFFFF"/>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400">
                          <a:solidFill>
                            <a:srgbClr val="FFFFFF"/>
                          </a:solidFill>
                        </a:rPr>
                        <a:t>Theme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400">
                          <a:solidFill>
                            <a:srgbClr val="FFFFFF"/>
                          </a:solidFill>
                        </a:rPr>
                        <a:t>Essential Question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4808">
                <a:tc>
                  <a:txBody>
                    <a:bodyPr/>
                    <a:lstStyle/>
                    <a:p>
                      <a:r>
                        <a:rPr lang="en-US" sz="2000"/>
                        <a:t>Food</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98050">
                <a:tc>
                  <a:txBody>
                    <a:bodyPr/>
                    <a:lstStyle/>
                    <a:p>
                      <a:r>
                        <a:rPr lang="en-US" sz="2000" baseline="0"/>
                        <a:t>Travel</a:t>
                      </a:r>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98050">
                <a:tc>
                  <a:txBody>
                    <a:bodyPr/>
                    <a:lstStyle/>
                    <a:p>
                      <a:r>
                        <a:rPr lang="en-US" sz="2000"/>
                        <a:t>Daily Routines</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509208">
                <a:tc>
                  <a:txBody>
                    <a:bodyPr/>
                    <a:lstStyle/>
                    <a:p>
                      <a:r>
                        <a:rPr lang="en-US" sz="2000"/>
                        <a:t>Family</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98050">
                <a:tc>
                  <a:txBody>
                    <a:bodyPr/>
                    <a:lstStyle/>
                    <a:p>
                      <a:r>
                        <a:rPr lang="en-US" sz="2000"/>
                        <a:t>Houses</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98050">
                <a:tc>
                  <a:txBody>
                    <a:bodyPr/>
                    <a:lstStyle/>
                    <a:p>
                      <a:r>
                        <a:rPr lang="en-US" sz="2000"/>
                        <a:t>Me and my</a:t>
                      </a:r>
                      <a:r>
                        <a:rPr lang="en-US" sz="2000" baseline="0"/>
                        <a:t> friends</a:t>
                      </a:r>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98050">
                <a:tc>
                  <a:txBody>
                    <a:bodyPr/>
                    <a:lstStyle/>
                    <a:p>
                      <a:r>
                        <a:rPr lang="en-US" sz="2000"/>
                        <a:t>City, Restaurant,</a:t>
                      </a:r>
                      <a:r>
                        <a:rPr lang="en-US" sz="2000" baseline="0"/>
                        <a:t> Shops</a:t>
                      </a:r>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5" name="Footer Placeholder 4"/>
          <p:cNvSpPr>
            <a:spLocks noGrp="1"/>
          </p:cNvSpPr>
          <p:nvPr>
            <p:ph type="ftr" sz="quarter" idx="11"/>
          </p:nvPr>
        </p:nvSpPr>
        <p:spPr/>
        <p:txBody>
          <a:bodyPr/>
          <a:lstStyle/>
          <a:p>
            <a:r>
              <a:rPr lang="en-US"/>
              <a:t>Laura Terrill</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50895373"/>
              </p:ext>
            </p:extLst>
          </p:nvPr>
        </p:nvGraphicFramePr>
        <p:xfrm>
          <a:off x="316417" y="1560879"/>
          <a:ext cx="8477409" cy="3508238"/>
        </p:xfrm>
        <a:graphic>
          <a:graphicData uri="http://schemas.openxmlformats.org/drawingml/2006/table">
            <a:tbl>
              <a:tblPr firstRow="1" bandRow="1">
                <a:tableStyleId>{6E25E649-3F16-4E02-A733-19D2CDBF48F0}</a:tableStyleId>
              </a:tblPr>
              <a:tblGrid>
                <a:gridCol w="2825803"/>
                <a:gridCol w="2825803"/>
                <a:gridCol w="2825803"/>
              </a:tblGrid>
              <a:tr h="398050">
                <a:tc>
                  <a:txBody>
                    <a:bodyPr/>
                    <a:lstStyle/>
                    <a:p>
                      <a:pPr algn="ctr"/>
                      <a:r>
                        <a:rPr lang="en-US" sz="2400" baseline="0">
                          <a:solidFill>
                            <a:srgbClr val="FFFFFF"/>
                          </a:solidFill>
                        </a:rPr>
                        <a:t>Topic</a:t>
                      </a:r>
                      <a:endParaRPr lang="en-US" sz="2400">
                        <a:solidFill>
                          <a:srgbClr val="FFFFFF"/>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400">
                          <a:solidFill>
                            <a:srgbClr val="FFFFFF"/>
                          </a:solidFill>
                        </a:rPr>
                        <a:t>Theme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400">
                          <a:solidFill>
                            <a:srgbClr val="FFFFFF"/>
                          </a:solidFill>
                        </a:rPr>
                        <a:t>Essential Question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4808">
                <a:tc>
                  <a:txBody>
                    <a:bodyPr/>
                    <a:lstStyle/>
                    <a:p>
                      <a:r>
                        <a:rPr lang="en-US" sz="2000"/>
                        <a:t>Food</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000" baseline="0"/>
                        <a:t>Global Challenges</a:t>
                      </a:r>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98050">
                <a:tc>
                  <a:txBody>
                    <a:bodyPr/>
                    <a:lstStyle/>
                    <a:p>
                      <a:r>
                        <a:rPr lang="en-US" sz="2000" baseline="0"/>
                        <a:t>Travel</a:t>
                      </a:r>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000"/>
                        <a:t>Science and Technology</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98050">
                <a:tc>
                  <a:txBody>
                    <a:bodyPr/>
                    <a:lstStyle/>
                    <a:p>
                      <a:r>
                        <a:rPr lang="en-US" sz="2000"/>
                        <a:t>Daily Routines</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000"/>
                        <a:t>Contemporary Life</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509208">
                <a:tc>
                  <a:txBody>
                    <a:bodyPr/>
                    <a:lstStyle/>
                    <a:p>
                      <a:r>
                        <a:rPr lang="en-US" sz="2000"/>
                        <a:t>Family</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000"/>
                        <a:t>Families</a:t>
                      </a:r>
                      <a:r>
                        <a:rPr lang="en-US" sz="2000" baseline="0"/>
                        <a:t> and Communities</a:t>
                      </a:r>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98050">
                <a:tc>
                  <a:txBody>
                    <a:bodyPr/>
                    <a:lstStyle/>
                    <a:p>
                      <a:r>
                        <a:rPr lang="en-US" sz="2000"/>
                        <a:t>Houses</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000"/>
                        <a:t>Beauty</a:t>
                      </a:r>
                      <a:r>
                        <a:rPr lang="en-US" sz="2000" baseline="0"/>
                        <a:t> and Aesthetics</a:t>
                      </a:r>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98050">
                <a:tc>
                  <a:txBody>
                    <a:bodyPr/>
                    <a:lstStyle/>
                    <a:p>
                      <a:r>
                        <a:rPr lang="en-US" sz="2000"/>
                        <a:t>Me and my</a:t>
                      </a:r>
                      <a:r>
                        <a:rPr lang="en-US" sz="2000" baseline="0"/>
                        <a:t> friends</a:t>
                      </a:r>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000"/>
                        <a:t>Personal and Public Identities</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7" name="Title 2"/>
          <p:cNvSpPr txBox="1">
            <a:spLocks/>
          </p:cNvSpPr>
          <p:nvPr/>
        </p:nvSpPr>
        <p:spPr>
          <a:xfrm>
            <a:off x="495300" y="116522"/>
            <a:ext cx="8153400" cy="990600"/>
          </a:xfrm>
          <a:prstGeom prst="rect">
            <a:avLst/>
          </a:prstGeom>
        </p:spPr>
        <p:txBody>
          <a:bodyPr vert="horz" anchor="ctr">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a:ln>
                  <a:noFill/>
                </a:ln>
                <a:solidFill>
                  <a:schemeClr val="tx2"/>
                </a:solidFill>
                <a:effectLst/>
                <a:uLnTx/>
                <a:uFillTx/>
                <a:latin typeface="+mj-lt"/>
                <a:ea typeface="+mj-ea"/>
                <a:cs typeface="+mj-cs"/>
              </a:rPr>
              <a:t>Moving from topic to thematic unit…</a:t>
            </a:r>
          </a:p>
        </p:txBody>
      </p:sp>
      <p:sp>
        <p:nvSpPr>
          <p:cNvPr id="8" name="Footer Placeholder 7"/>
          <p:cNvSpPr>
            <a:spLocks noGrp="1"/>
          </p:cNvSpPr>
          <p:nvPr>
            <p:ph type="ftr" sz="quarter" idx="11"/>
          </p:nvPr>
        </p:nvSpPr>
        <p:spPr/>
        <p:txBody>
          <a:bodyPr/>
          <a:lstStyle/>
          <a:p>
            <a:r>
              <a:rPr lang="en-US"/>
              <a:t>Laura Terrill</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244090"/>
            <a:ext cx="8153400" cy="990600"/>
          </a:xfrm>
        </p:spPr>
        <p:txBody>
          <a:bodyPr>
            <a:normAutofit fontScale="90000"/>
          </a:bodyPr>
          <a:lstStyle/>
          <a:p>
            <a:r>
              <a:rPr lang="en-US"/>
              <a:t>Moving from topic to thematic unit…</a:t>
            </a:r>
          </a:p>
        </p:txBody>
      </p:sp>
      <p:graphicFrame>
        <p:nvGraphicFramePr>
          <p:cNvPr id="4" name="Table 3"/>
          <p:cNvGraphicFramePr>
            <a:graphicFrameLocks noGrp="1"/>
          </p:cNvGraphicFramePr>
          <p:nvPr>
            <p:extLst>
              <p:ext uri="{D42A27DB-BD31-4B8C-83A1-F6EECF244321}">
                <p14:modId xmlns:p14="http://schemas.microsoft.com/office/powerpoint/2010/main" val="1120086425"/>
              </p:ext>
            </p:extLst>
          </p:nvPr>
        </p:nvGraphicFramePr>
        <p:xfrm>
          <a:off x="447595" y="1632952"/>
          <a:ext cx="8477409" cy="4168618"/>
        </p:xfrm>
        <a:graphic>
          <a:graphicData uri="http://schemas.openxmlformats.org/drawingml/2006/table">
            <a:tbl>
              <a:tblPr firstRow="1" bandRow="1">
                <a:tableStyleId>{6E25E649-3F16-4E02-A733-19D2CDBF48F0}</a:tableStyleId>
              </a:tblPr>
              <a:tblGrid>
                <a:gridCol w="2315572"/>
                <a:gridCol w="2792627"/>
                <a:gridCol w="3369210"/>
              </a:tblGrid>
              <a:tr h="398050">
                <a:tc>
                  <a:txBody>
                    <a:bodyPr/>
                    <a:lstStyle/>
                    <a:p>
                      <a:pPr algn="ctr"/>
                      <a:r>
                        <a:rPr lang="en-US" sz="2400" baseline="0">
                          <a:solidFill>
                            <a:srgbClr val="FFFFFF"/>
                          </a:solidFill>
                        </a:rPr>
                        <a:t>Topic</a:t>
                      </a:r>
                      <a:endParaRPr lang="en-US" sz="2400">
                        <a:solidFill>
                          <a:srgbClr val="FFFFFF"/>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400">
                          <a:solidFill>
                            <a:srgbClr val="FFFFFF"/>
                          </a:solidFill>
                        </a:rPr>
                        <a:t>Theme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400">
                          <a:solidFill>
                            <a:srgbClr val="FFFFFF"/>
                          </a:solidFill>
                        </a:rPr>
                        <a:t>Essential Question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48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a:t>Global Citizenship</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000"/>
                        <a:t>Personal and Public Identities</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000"/>
                        <a:t>Who am I?</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98050">
                <a:tc>
                  <a:txBody>
                    <a:bodyPr/>
                    <a:lstStyle/>
                    <a:p>
                      <a:r>
                        <a:rPr lang="en-US" sz="2000" baseline="0"/>
                        <a:t>Family and Friendship</a:t>
                      </a:r>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000"/>
                        <a:t>Family and Communities</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000"/>
                        <a:t>How are we connected to others?</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98050">
                <a:tc>
                  <a:txBody>
                    <a:bodyPr/>
                    <a:lstStyle/>
                    <a:p>
                      <a:r>
                        <a:rPr lang="en-US" sz="2000"/>
                        <a:t>A Day in the Life</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000"/>
                        <a:t>Contemporary LIfe</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000"/>
                        <a:t>How</a:t>
                      </a:r>
                      <a:r>
                        <a:rPr lang="en-US" sz="2000" baseline="0"/>
                        <a:t> does where I live influence what I do?</a:t>
                      </a:r>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509208">
                <a:tc>
                  <a:txBody>
                    <a:bodyPr/>
                    <a:lstStyle/>
                    <a:p>
                      <a:r>
                        <a:rPr lang="en-US" sz="2000"/>
                        <a:t>Healthy</a:t>
                      </a:r>
                      <a:r>
                        <a:rPr lang="en-US" sz="2000" baseline="0"/>
                        <a:t> Lifestyle</a:t>
                      </a:r>
                      <a:endParaRPr lang="en-US" sz="200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000"/>
                        <a:t>Global Challenges</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000"/>
                        <a:t>What is a healthy lifestyle?</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98050">
                <a:tc>
                  <a:txBody>
                    <a:bodyPr/>
                    <a:lstStyle/>
                    <a:p>
                      <a:r>
                        <a:rPr lang="en-US" sz="2000"/>
                        <a:t>Schooling Around the World</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000"/>
                        <a:t>Global Challenges</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000"/>
                        <a:t>What role does school play in our lives?</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98050">
                <a:tc>
                  <a:txBody>
                    <a:bodyPr/>
                    <a:lstStyle/>
                    <a:p>
                      <a:r>
                        <a:rPr lang="en-US" sz="2000"/>
                        <a:t>Vacation Time</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000"/>
                        <a:t>Contemporary Life</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000"/>
                        <a:t>Why travel?</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46</a:t>
            </a:fld>
            <a:endParaRPr lang="en-US"/>
          </a:p>
        </p:txBody>
      </p:sp>
    </p:spTree>
    <p:extLst>
      <p:ext uri="{BB962C8B-B14F-4D97-AF65-F5344CB8AC3E}">
        <p14:creationId xmlns:p14="http://schemas.microsoft.com/office/powerpoint/2010/main" val="101141048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a:t>Big Ideas =</a:t>
            </a:r>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8" name="TextBox 7"/>
          <p:cNvSpPr txBox="1"/>
          <p:nvPr/>
        </p:nvSpPr>
        <p:spPr>
          <a:xfrm>
            <a:off x="4846201" y="1992948"/>
            <a:ext cx="3428543" cy="2000548"/>
          </a:xfrm>
          <a:prstGeom prst="rect">
            <a:avLst/>
          </a:prstGeom>
          <a:noFill/>
        </p:spPr>
        <p:txBody>
          <a:bodyPr wrap="none" rtlCol="0">
            <a:spAutoFit/>
          </a:bodyPr>
          <a:lstStyle/>
          <a:p>
            <a:pPr algn="ctr"/>
            <a:r>
              <a:rPr lang="en-US" sz="3200"/>
              <a:t>Theme/Topic </a:t>
            </a:r>
          </a:p>
          <a:p>
            <a:pPr algn="ctr"/>
            <a:r>
              <a:rPr lang="en-US" sz="6000">
                <a:solidFill>
                  <a:schemeClr val="accent2"/>
                </a:solidFill>
              </a:rPr>
              <a:t>+</a:t>
            </a:r>
            <a:r>
              <a:rPr lang="en-US" sz="3200"/>
              <a:t> </a:t>
            </a:r>
          </a:p>
          <a:p>
            <a:pPr algn="ctr"/>
            <a:r>
              <a:rPr lang="en-US" sz="3200"/>
              <a:t>Essential Question</a:t>
            </a:r>
          </a:p>
        </p:txBody>
      </p:sp>
      <p:sp>
        <p:nvSpPr>
          <p:cNvPr id="10" name="TextBox 9"/>
          <p:cNvSpPr txBox="1"/>
          <p:nvPr/>
        </p:nvSpPr>
        <p:spPr>
          <a:xfrm>
            <a:off x="4719487" y="4157741"/>
            <a:ext cx="3681970" cy="1200329"/>
          </a:xfrm>
          <a:prstGeom prst="rect">
            <a:avLst/>
          </a:prstGeom>
          <a:noFill/>
        </p:spPr>
        <p:txBody>
          <a:bodyPr wrap="none" rtlCol="0">
            <a:spAutoFit/>
          </a:bodyPr>
          <a:lstStyle/>
          <a:p>
            <a:pPr algn="ctr"/>
            <a:r>
              <a:rPr lang="en-US" sz="2400">
                <a:solidFill>
                  <a:srgbClr val="FF0000"/>
                </a:solidFill>
              </a:rPr>
              <a:t>Contemporary Life:  </a:t>
            </a:r>
          </a:p>
          <a:p>
            <a:pPr algn="ctr"/>
            <a:r>
              <a:rPr lang="en-US" sz="2400">
                <a:solidFill>
                  <a:srgbClr val="FF0000"/>
                </a:solidFill>
              </a:rPr>
              <a:t>Living in the City</a:t>
            </a:r>
          </a:p>
          <a:p>
            <a:pPr algn="ctr"/>
            <a:r>
              <a:rPr lang="en-US" sz="2400">
                <a:solidFill>
                  <a:srgbClr val="FF0000"/>
                </a:solidFill>
              </a:rPr>
              <a:t>What makes a city special?</a:t>
            </a:r>
          </a:p>
        </p:txBody>
      </p:sp>
      <p:pic>
        <p:nvPicPr>
          <p:cNvPr id="12" name="Picture 11" descr="images-1.jpeg"/>
          <p:cNvPicPr>
            <a:picLocks noChangeAspect="1"/>
          </p:cNvPicPr>
          <p:nvPr/>
        </p:nvPicPr>
        <p:blipFill>
          <a:blip r:embed="rId2"/>
          <a:stretch>
            <a:fillRect/>
          </a:stretch>
        </p:blipFill>
        <p:spPr>
          <a:xfrm>
            <a:off x="279096" y="1882371"/>
            <a:ext cx="3924300" cy="2070100"/>
          </a:xfrm>
          <a:prstGeom prst="rect">
            <a:avLst/>
          </a:prstGeom>
        </p:spPr>
      </p:pic>
      <p:pic>
        <p:nvPicPr>
          <p:cNvPr id="13" name="Picture 12" descr="images.jpeg"/>
          <p:cNvPicPr>
            <a:picLocks noChangeAspect="1"/>
          </p:cNvPicPr>
          <p:nvPr/>
        </p:nvPicPr>
        <p:blipFill>
          <a:blip r:embed="rId3"/>
          <a:stretch>
            <a:fillRect/>
          </a:stretch>
        </p:blipFill>
        <p:spPr>
          <a:xfrm>
            <a:off x="459622" y="3952471"/>
            <a:ext cx="3505200" cy="2324100"/>
          </a:xfrm>
          <a:prstGeom prst="rect">
            <a:avLst/>
          </a:prstGeom>
        </p:spPr>
      </p:pic>
    </p:spTree>
    <p:extLst>
      <p:ext uri="{BB962C8B-B14F-4D97-AF65-F5344CB8AC3E}">
        <p14:creationId xmlns:p14="http://schemas.microsoft.com/office/powerpoint/2010/main" val="6644663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7500" y="491188"/>
            <a:ext cx="7928999" cy="970450"/>
          </a:xfrm>
        </p:spPr>
        <p:txBody>
          <a:bodyPr>
            <a:normAutofit fontScale="90000"/>
          </a:bodyPr>
          <a:lstStyle/>
          <a:p>
            <a:pPr lvl="0" algn="ctr"/>
            <a:r>
              <a:rPr lang="en-US" dirty="0"/>
              <a:t>World-Readiness Standards for Learning Languages</a:t>
            </a:r>
            <a:br>
              <a:rPr lang="en-US" dirty="0"/>
            </a:br>
            <a:endParaRPr lang="en-US" dirty="0"/>
          </a:p>
        </p:txBody>
      </p:sp>
      <p:sp>
        <p:nvSpPr>
          <p:cNvPr id="4" name="Footer Placeholder 3"/>
          <p:cNvSpPr>
            <a:spLocks noGrp="1"/>
          </p:cNvSpPr>
          <p:nvPr>
            <p:ph type="ftr" sz="quarter" idx="11"/>
          </p:nvPr>
        </p:nvSpPr>
        <p:spPr/>
        <p:txBody>
          <a:bodyPr/>
          <a:lstStyle/>
          <a:p>
            <a:r>
              <a:rPr lang="en-US" smtClean="0"/>
              <a:t>Laura Terrill</a:t>
            </a:r>
            <a:endParaRPr lang="en-US" dirty="0"/>
          </a:p>
        </p:txBody>
      </p:sp>
      <p:pic>
        <p:nvPicPr>
          <p:cNvPr id="24" name="Content Placeholder 6" descr="Screen Shot 2015-03-21 at 10.33.10 AM.png"/>
          <p:cNvPicPr>
            <a:picLocks noChangeAspect="1"/>
          </p:cNvPicPr>
          <p:nvPr/>
        </p:nvPicPr>
        <p:blipFill>
          <a:blip r:embed="rId2"/>
          <a:stretch>
            <a:fillRect/>
          </a:stretch>
        </p:blipFill>
        <p:spPr>
          <a:xfrm>
            <a:off x="2084284" y="1756878"/>
            <a:ext cx="5069813" cy="4764024"/>
          </a:xfrm>
          <a:prstGeom prst="rect">
            <a:avLst/>
          </a:prstGeom>
        </p:spPr>
      </p:pic>
      <p:sp>
        <p:nvSpPr>
          <p:cNvPr id="6" name="Rounded Rectangle 5"/>
          <p:cNvSpPr/>
          <p:nvPr/>
        </p:nvSpPr>
        <p:spPr>
          <a:xfrm>
            <a:off x="266700" y="4840454"/>
            <a:ext cx="2008414" cy="947057"/>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Language Comparisons</a:t>
            </a:r>
          </a:p>
          <a:p>
            <a:pPr algn="ctr"/>
            <a:endParaRPr lang="en-US" sz="1400" dirty="0"/>
          </a:p>
          <a:p>
            <a:pPr algn="ctr"/>
            <a:r>
              <a:rPr lang="en-US" sz="1400" dirty="0"/>
              <a:t>Culture Comparisons</a:t>
            </a:r>
          </a:p>
        </p:txBody>
      </p:sp>
      <p:sp>
        <p:nvSpPr>
          <p:cNvPr id="8" name="Rounded Rectangle 7"/>
          <p:cNvSpPr/>
          <p:nvPr/>
        </p:nvSpPr>
        <p:spPr>
          <a:xfrm>
            <a:off x="6842362" y="4840454"/>
            <a:ext cx="2261507" cy="955222"/>
          </a:xfrm>
          <a:prstGeom prst="roundRect">
            <a:avLst/>
          </a:prstGeom>
          <a:solidFill>
            <a:srgbClr val="432BD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Making Connections</a:t>
            </a:r>
          </a:p>
          <a:p>
            <a:pPr algn="ctr"/>
            <a:endParaRPr lang="en-US" sz="1350" dirty="0"/>
          </a:p>
          <a:p>
            <a:pPr algn="ctr"/>
            <a:r>
              <a:rPr lang="en-US" sz="1350" dirty="0"/>
              <a:t>Acquiring Information &amp; Diverse Perspectives</a:t>
            </a:r>
          </a:p>
        </p:txBody>
      </p:sp>
      <p:sp>
        <p:nvSpPr>
          <p:cNvPr id="9" name="Rounded Rectangle 8"/>
          <p:cNvSpPr/>
          <p:nvPr/>
        </p:nvSpPr>
        <p:spPr>
          <a:xfrm>
            <a:off x="268061" y="2529259"/>
            <a:ext cx="2005692" cy="887687"/>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School &amp; Global Communities</a:t>
            </a:r>
          </a:p>
          <a:p>
            <a:pPr algn="ctr"/>
            <a:endParaRPr lang="en-US" sz="1400" dirty="0"/>
          </a:p>
          <a:p>
            <a:pPr algn="ctr"/>
            <a:r>
              <a:rPr lang="en-US" sz="1400" dirty="0"/>
              <a:t>Lifelong Learning</a:t>
            </a:r>
          </a:p>
        </p:txBody>
      </p:sp>
      <p:sp>
        <p:nvSpPr>
          <p:cNvPr id="10" name="Rounded Rectangle 9"/>
          <p:cNvSpPr/>
          <p:nvPr/>
        </p:nvSpPr>
        <p:spPr>
          <a:xfrm>
            <a:off x="3340912" y="1461638"/>
            <a:ext cx="2556556" cy="698202"/>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t>Intepretive</a:t>
            </a:r>
            <a:endParaRPr lang="en-US" sz="1400" dirty="0"/>
          </a:p>
          <a:p>
            <a:pPr algn="ctr"/>
            <a:r>
              <a:rPr lang="en-US" sz="1400" dirty="0"/>
              <a:t>Presentational</a:t>
            </a:r>
          </a:p>
          <a:p>
            <a:pPr algn="ctr"/>
            <a:r>
              <a:rPr lang="en-US" sz="1400" dirty="0"/>
              <a:t>Interpersonal</a:t>
            </a:r>
          </a:p>
        </p:txBody>
      </p:sp>
      <p:grpSp>
        <p:nvGrpSpPr>
          <p:cNvPr id="3" name="Group 2"/>
          <p:cNvGrpSpPr/>
          <p:nvPr/>
        </p:nvGrpSpPr>
        <p:grpSpPr>
          <a:xfrm>
            <a:off x="6870937" y="2529259"/>
            <a:ext cx="2204357" cy="1120300"/>
            <a:chOff x="6722442" y="2529259"/>
            <a:chExt cx="2204357" cy="1120300"/>
          </a:xfrm>
        </p:grpSpPr>
        <p:sp>
          <p:nvSpPr>
            <p:cNvPr id="11" name="Rounded Rectangle 10"/>
            <p:cNvSpPr/>
            <p:nvPr/>
          </p:nvSpPr>
          <p:spPr>
            <a:xfrm>
              <a:off x="6722442" y="2529259"/>
              <a:ext cx="2204357" cy="887687"/>
            </a:xfrm>
            <a:prstGeom prst="roundRect">
              <a:avLst/>
            </a:prstGeom>
            <a:solidFill>
              <a:srgbClr val="A640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 name="TextBox 11"/>
            <p:cNvSpPr txBox="1"/>
            <p:nvPr/>
          </p:nvSpPr>
          <p:spPr>
            <a:xfrm>
              <a:off x="6824271" y="2536072"/>
              <a:ext cx="2032907" cy="307777"/>
            </a:xfrm>
            <a:prstGeom prst="rect">
              <a:avLst/>
            </a:prstGeom>
            <a:noFill/>
          </p:spPr>
          <p:txBody>
            <a:bodyPr wrap="square" rtlCol="0">
              <a:spAutoFit/>
            </a:bodyPr>
            <a:lstStyle/>
            <a:p>
              <a:r>
                <a:rPr lang="en-US" sz="1400" dirty="0">
                  <a:solidFill>
                    <a:schemeClr val="bg1"/>
                  </a:solidFill>
                </a:rPr>
                <a:t>Practices            Products</a:t>
              </a:r>
            </a:p>
          </p:txBody>
        </p:sp>
        <p:sp>
          <p:nvSpPr>
            <p:cNvPr id="13" name="TextBox 12"/>
            <p:cNvSpPr txBox="1"/>
            <p:nvPr/>
          </p:nvSpPr>
          <p:spPr>
            <a:xfrm>
              <a:off x="7326897" y="3126339"/>
              <a:ext cx="1087615" cy="523220"/>
            </a:xfrm>
            <a:prstGeom prst="rect">
              <a:avLst/>
            </a:prstGeom>
            <a:noFill/>
          </p:spPr>
          <p:txBody>
            <a:bodyPr wrap="square" rtlCol="0">
              <a:spAutoFit/>
            </a:bodyPr>
            <a:lstStyle/>
            <a:p>
              <a:r>
                <a:rPr lang="en-US" sz="1400" dirty="0">
                  <a:solidFill>
                    <a:schemeClr val="bg1"/>
                  </a:solidFill>
                </a:rPr>
                <a:t>Perspectives</a:t>
              </a:r>
            </a:p>
          </p:txBody>
        </p:sp>
        <p:sp>
          <p:nvSpPr>
            <p:cNvPr id="14" name="Isosceles Triangle 15"/>
            <p:cNvSpPr>
              <a:spLocks noChangeAspect="1"/>
            </p:cNvSpPr>
            <p:nvPr/>
          </p:nvSpPr>
          <p:spPr>
            <a:xfrm rot="10800000">
              <a:off x="7590391" y="2807474"/>
              <a:ext cx="517691" cy="36576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5" name="Slide Number Placeholder 4"/>
          <p:cNvSpPr>
            <a:spLocks noGrp="1"/>
          </p:cNvSpPr>
          <p:nvPr>
            <p:ph type="sldNum" sz="quarter" idx="12"/>
          </p:nvPr>
        </p:nvSpPr>
        <p:spPr/>
        <p:txBody>
          <a:bodyPr>
            <a:normAutofit fontScale="85000" lnSpcReduction="20000"/>
          </a:bodyPr>
          <a:lstStyle/>
          <a:p>
            <a:fld id="{D57F1E4F-1CFF-5643-939E-02111984F565}" type="slidenum">
              <a:rPr lang="en-US" smtClean="0"/>
              <a:t>48</a:t>
            </a:fld>
            <a:endParaRPr lang="en-US" dirty="0"/>
          </a:p>
        </p:txBody>
      </p:sp>
    </p:spTree>
    <p:extLst>
      <p:ext uri="{BB962C8B-B14F-4D97-AF65-F5344CB8AC3E}">
        <p14:creationId xmlns:p14="http://schemas.microsoft.com/office/powerpoint/2010/main" val="539353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3-11 at 10.08.02 PM.png"/>
          <p:cNvPicPr>
            <a:picLocks noChangeAspect="1"/>
          </p:cNvPicPr>
          <p:nvPr/>
        </p:nvPicPr>
        <p:blipFill>
          <a:blip r:embed="rId2"/>
          <a:stretch>
            <a:fillRect/>
          </a:stretch>
        </p:blipFill>
        <p:spPr>
          <a:xfrm>
            <a:off x="187158" y="433496"/>
            <a:ext cx="8681635" cy="6035040"/>
          </a:xfrm>
          <a:prstGeom prst="rect">
            <a:avLst/>
          </a:prstGeom>
        </p:spPr>
      </p:pic>
      <p:sp>
        <p:nvSpPr>
          <p:cNvPr id="5" name="Footer Placeholder 4"/>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8413860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838200" y="1189038"/>
            <a:ext cx="7467600" cy="4524375"/>
          </a:xfrm>
          <a:prstGeom prst="rect">
            <a:avLst/>
          </a:prstGeom>
          <a:noFill/>
          <a:ln w="9525">
            <a:noFill/>
            <a:miter lim="800000"/>
            <a:headEnd/>
            <a:tailEnd/>
          </a:ln>
        </p:spPr>
        <p:txBody>
          <a:bodyPr>
            <a:prstTxWarp prst="textNoShape">
              <a:avLst/>
            </a:prstTxWarp>
            <a:spAutoFit/>
          </a:bodyPr>
          <a:lstStyle/>
          <a:p>
            <a:r>
              <a:rPr lang="en-US" sz="3200"/>
              <a:t>“To begin with the end in mind means to start with a clear understanding of your destination. It means to know where you are going so that you better understand where you are now so that the steps you take are always in the right direction.” </a:t>
            </a:r>
          </a:p>
          <a:p>
            <a:endParaRPr lang="en-US" sz="3200"/>
          </a:p>
          <a:p>
            <a:r>
              <a:rPr lang="en-US" sz="3200"/>
              <a:t>Stephen Covey</a:t>
            </a:r>
          </a:p>
        </p:txBody>
      </p:sp>
      <p:sp>
        <p:nvSpPr>
          <p:cNvPr id="5" name="Footer Placeholder 4"/>
          <p:cNvSpPr>
            <a:spLocks noGrp="1"/>
          </p:cNvSpPr>
          <p:nvPr>
            <p:ph type="ftr" sz="quarter" idx="11"/>
          </p:nvPr>
        </p:nvSpPr>
        <p:spPr/>
        <p:txBody>
          <a:bodyPr/>
          <a:lstStyle/>
          <a:p>
            <a:r>
              <a:rPr lang="en-US"/>
              <a:t>Laura Terrill</a:t>
            </a:r>
          </a:p>
        </p:txBody>
      </p:sp>
      <p:pic>
        <p:nvPicPr>
          <p:cNvPr id="6" name="Picture 3" descr="goal3"/>
          <p:cNvPicPr>
            <a:picLocks noChangeAspect="1" noChangeArrowheads="1"/>
          </p:cNvPicPr>
          <p:nvPr/>
        </p:nvPicPr>
        <p:blipFill>
          <a:blip r:embed="rId3"/>
          <a:srcRect/>
          <a:stretch>
            <a:fillRect/>
          </a:stretch>
        </p:blipFill>
        <p:spPr bwMode="auto">
          <a:xfrm>
            <a:off x="5105400" y="4465638"/>
            <a:ext cx="3602038" cy="2239962"/>
          </a:xfrm>
          <a:prstGeom prst="rect">
            <a:avLst/>
          </a:prstGeom>
          <a:noFill/>
          <a:ln w="9525">
            <a:noFill/>
            <a:miter lim="800000"/>
            <a:headEnd/>
            <a:tailEnd/>
          </a:ln>
        </p:spPr>
      </p:pic>
    </p:spTree>
    <p:extLst>
      <p:ext uri="{BB962C8B-B14F-4D97-AF65-F5344CB8AC3E}">
        <p14:creationId xmlns:p14="http://schemas.microsoft.com/office/powerpoint/2010/main" val="15538044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3-11 at 10.08.15 PM.png"/>
          <p:cNvPicPr>
            <a:picLocks noChangeAspect="1"/>
          </p:cNvPicPr>
          <p:nvPr/>
        </p:nvPicPr>
        <p:blipFill>
          <a:blip r:embed="rId3"/>
          <a:stretch>
            <a:fillRect/>
          </a:stretch>
        </p:blipFill>
        <p:spPr>
          <a:xfrm>
            <a:off x="151375" y="492859"/>
            <a:ext cx="8858945" cy="5943600"/>
          </a:xfrm>
          <a:prstGeom prst="rect">
            <a:avLst/>
          </a:prstGeom>
        </p:spPr>
      </p:pic>
      <p:sp>
        <p:nvSpPr>
          <p:cNvPr id="5" name="Footer Placeholder 4"/>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78801803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ea typeface="ＭＳ Ｐゴシック" pitchFamily="-101" charset="-128"/>
                <a:cs typeface="ＭＳ Ｐゴシック" pitchFamily="-101" charset="-128"/>
              </a:rPr>
              <a:t>Contemporary Life: Living in the City</a:t>
            </a:r>
            <a:br>
              <a:rPr lang="en-US">
                <a:ea typeface="ＭＳ Ｐゴシック" pitchFamily="-101" charset="-128"/>
                <a:cs typeface="ＭＳ Ｐゴシック" pitchFamily="-101" charset="-128"/>
              </a:rPr>
            </a:br>
            <a:r>
              <a:rPr lang="en-US" sz="2700">
                <a:ea typeface="ＭＳ Ｐゴシック" pitchFamily="-101" charset="-128"/>
                <a:cs typeface="ＭＳ Ｐゴシック" pitchFamily="-101" charset="-128"/>
              </a:rPr>
              <a:t>What makes a city special?</a:t>
            </a:r>
            <a:endParaRPr lang="en-US" sz="2700"/>
          </a:p>
        </p:txBody>
      </p:sp>
      <p:sp>
        <p:nvSpPr>
          <p:cNvPr id="3" name="Footer Placeholder 2"/>
          <p:cNvSpPr>
            <a:spLocks noGrp="1"/>
          </p:cNvSpPr>
          <p:nvPr>
            <p:ph type="ftr" sz="quarter" idx="11"/>
          </p:nvPr>
        </p:nvSpPr>
        <p:spPr/>
        <p:txBody>
          <a:bodyPr/>
          <a:lstStyle/>
          <a:p>
            <a:r>
              <a:rPr lang="en-US"/>
              <a:t>Laura Terrill</a:t>
            </a:r>
          </a:p>
        </p:txBody>
      </p:sp>
      <p:sp>
        <p:nvSpPr>
          <p:cNvPr id="4" name="Content Placeholder 3"/>
          <p:cNvSpPr>
            <a:spLocks noGrp="1"/>
          </p:cNvSpPr>
          <p:nvPr>
            <p:ph sz="quarter" idx="1"/>
          </p:nvPr>
        </p:nvSpPr>
        <p:spPr>
          <a:xfrm>
            <a:off x="612648" y="1751370"/>
            <a:ext cx="8153400" cy="4495800"/>
          </a:xfrm>
        </p:spPr>
        <p:txBody>
          <a:bodyPr>
            <a:normAutofit fontScale="92500" lnSpcReduction="10000"/>
          </a:bodyPr>
          <a:lstStyle/>
          <a:p>
            <a:pPr>
              <a:buNone/>
            </a:pPr>
            <a:r>
              <a:rPr lang="en-US"/>
              <a:t>Learners will be able to:</a:t>
            </a:r>
          </a:p>
          <a:p>
            <a:pPr lvl="1"/>
            <a:r>
              <a:rPr lang="en-US"/>
              <a:t>Identify businesses, services, schools, parks, etc within a city</a:t>
            </a:r>
          </a:p>
          <a:p>
            <a:pPr lvl="1"/>
            <a:r>
              <a:rPr lang="en-US"/>
              <a:t>Describe the purpose(s) of various businesses, services, etc. in a city  </a:t>
            </a:r>
          </a:p>
          <a:p>
            <a:pPr lvl="1"/>
            <a:r>
              <a:rPr lang="en-US"/>
              <a:t>Locate businesses, services, schools, parks, etc on a city map</a:t>
            </a:r>
          </a:p>
          <a:p>
            <a:pPr lvl="1"/>
            <a:r>
              <a:rPr lang="en-US"/>
              <a:t>Ask for and follow directions from one point to another within a city</a:t>
            </a:r>
          </a:p>
          <a:p>
            <a:pPr lvl="1"/>
            <a:r>
              <a:rPr lang="en-US"/>
              <a:t>Describe what makes a city special</a:t>
            </a:r>
          </a:p>
          <a:p>
            <a:pPr lvl="1"/>
            <a:r>
              <a:rPr lang="en-US"/>
              <a:t>Compare cities in the United States to cities in (France)</a:t>
            </a:r>
          </a:p>
          <a:p>
            <a:pPr>
              <a:buNone/>
            </a:pPr>
            <a:endParaRPr lang="en-US"/>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51</a:t>
            </a:fld>
            <a:endParaRPr lang="en-US"/>
          </a:p>
        </p:txBody>
      </p:sp>
    </p:spTree>
    <p:extLst>
      <p:ext uri="{BB962C8B-B14F-4D97-AF65-F5344CB8AC3E}">
        <p14:creationId xmlns:p14="http://schemas.microsoft.com/office/powerpoint/2010/main" val="175641876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7"/>
          <p:cNvSpPr>
            <a:spLocks noGrp="1"/>
          </p:cNvSpPr>
          <p:nvPr>
            <p:ph type="title"/>
          </p:nvPr>
        </p:nvSpPr>
        <p:spPr>
          <a:xfrm>
            <a:off x="457200" y="198058"/>
            <a:ext cx="8229600" cy="1066800"/>
          </a:xfrm>
        </p:spPr>
        <p:txBody>
          <a:bodyPr>
            <a:normAutofit fontScale="90000"/>
          </a:bodyPr>
          <a:lstStyle/>
          <a:p>
            <a:r>
              <a:rPr lang="en-US">
                <a:ea typeface="ＭＳ Ｐゴシック" pitchFamily="-101" charset="-128"/>
                <a:cs typeface="ＭＳ Ｐゴシック" pitchFamily="-101" charset="-128"/>
              </a:rPr>
              <a:t>Contemporary Life: Life in the City</a:t>
            </a:r>
            <a:br>
              <a:rPr lang="en-US">
                <a:ea typeface="ＭＳ Ｐゴシック" pitchFamily="-101" charset="-128"/>
                <a:cs typeface="ＭＳ Ｐゴシック" pitchFamily="-101" charset="-128"/>
              </a:rPr>
            </a:br>
            <a:r>
              <a:rPr lang="en-US" sz="2667">
                <a:solidFill>
                  <a:schemeClr val="dk1"/>
                </a:solidFill>
              </a:rPr>
              <a:t>What makes an ideal city?</a:t>
            </a:r>
            <a:endParaRPr lang="en-US" sz="2667">
              <a:ea typeface="ＭＳ Ｐゴシック" pitchFamily="-101" charset="-128"/>
              <a:cs typeface="ＭＳ Ｐゴシック" pitchFamily="-101" charset="-128"/>
            </a:endParaRPr>
          </a:p>
        </p:txBody>
      </p:sp>
      <p:pic>
        <p:nvPicPr>
          <p:cNvPr id="7" name="Content Placeholder 6" descr="Screen Shot 2015-03-21 at 10.33.10 AM.png"/>
          <p:cNvPicPr>
            <a:picLocks noGrp="1" noChangeAspect="1"/>
          </p:cNvPicPr>
          <p:nvPr>
            <p:ph sz="quarter" idx="1"/>
          </p:nvPr>
        </p:nvPicPr>
        <p:blipFill>
          <a:blip r:embed="rId2"/>
          <a:stretch>
            <a:fillRect/>
          </a:stretch>
        </p:blipFill>
        <p:spPr>
          <a:xfrm>
            <a:off x="5855094" y="1999298"/>
            <a:ext cx="2831706" cy="2660904"/>
          </a:xfrm>
        </p:spPr>
      </p:pic>
      <p:sp>
        <p:nvSpPr>
          <p:cNvPr id="11" name="TextBox 10"/>
          <p:cNvSpPr txBox="1"/>
          <p:nvPr/>
        </p:nvSpPr>
        <p:spPr>
          <a:xfrm>
            <a:off x="212700" y="1906646"/>
            <a:ext cx="8668833" cy="4524316"/>
          </a:xfrm>
          <a:prstGeom prst="rect">
            <a:avLst/>
          </a:prstGeom>
          <a:noFill/>
        </p:spPr>
        <p:txBody>
          <a:bodyPr wrap="square" rtlCol="0">
            <a:spAutoFit/>
          </a:bodyPr>
          <a:lstStyle/>
          <a:p>
            <a:pPr lvl="0"/>
            <a:r>
              <a:rPr lang="en-US"/>
              <a:t>Students will have the opportunity to explore the city</a:t>
            </a:r>
          </a:p>
          <a:p>
            <a:pPr lvl="0"/>
            <a:r>
              <a:rPr lang="en-US"/>
              <a:t>of (Angers) from the point of view of someone who </a:t>
            </a:r>
          </a:p>
          <a:p>
            <a:pPr lvl="0"/>
            <a:r>
              <a:rPr lang="en-US"/>
              <a:t>might select Angers as a tourist destination. They will</a:t>
            </a:r>
          </a:p>
          <a:p>
            <a:pPr lvl="0"/>
            <a:r>
              <a:rPr lang="en-US"/>
              <a:t>work with various texts that share information on </a:t>
            </a:r>
          </a:p>
          <a:p>
            <a:pPr lvl="0"/>
            <a:r>
              <a:rPr lang="en-US"/>
              <a:t>Angers as they learn more about the city and will </a:t>
            </a:r>
          </a:p>
          <a:p>
            <a:pPr lvl="0"/>
            <a:r>
              <a:rPr lang="en-US"/>
              <a:t>take a virtual tour of the chateau comparing that site </a:t>
            </a:r>
          </a:p>
          <a:p>
            <a:pPr lvl="0"/>
            <a:r>
              <a:rPr lang="en-US"/>
              <a:t>with others they may have visited. They will compare </a:t>
            </a:r>
          </a:p>
          <a:p>
            <a:pPr lvl="0"/>
            <a:r>
              <a:rPr lang="en-US"/>
              <a:t>Angers to their city and to other cities that are of </a:t>
            </a:r>
          </a:p>
          <a:p>
            <a:pPr lvl="0"/>
            <a:r>
              <a:rPr lang="en-US"/>
              <a:t>interest to them. They will be able to identify features </a:t>
            </a:r>
          </a:p>
          <a:p>
            <a:pPr lvl="0"/>
            <a:r>
              <a:rPr lang="en-US"/>
              <a:t>common to most cities and places and things to do </a:t>
            </a:r>
          </a:p>
          <a:p>
            <a:pPr lvl="0"/>
            <a:r>
              <a:rPr lang="en-US"/>
              <a:t>that make Angers unique. They will be able to get </a:t>
            </a:r>
          </a:p>
          <a:p>
            <a:pPr lvl="0"/>
            <a:r>
              <a:rPr lang="en-US"/>
              <a:t>around the city asking for and explaining where they are going and why they are going there. Working in small groups they will research other cities making comparisons to their own city and Angers. They will consider designations that indicate that cities are unique in other countries. They will talk with others to create a vacation plan naming cities they plan to visit and saying why. </a:t>
            </a:r>
          </a:p>
        </p:txBody>
      </p:sp>
      <p:sp>
        <p:nvSpPr>
          <p:cNvPr id="6" name="Footer Placeholder 5"/>
          <p:cNvSpPr>
            <a:spLocks noGrp="1"/>
          </p:cNvSpPr>
          <p:nvPr>
            <p:ph type="ftr" sz="quarter" idx="11"/>
          </p:nvPr>
        </p:nvSpPr>
        <p:spPr/>
        <p:txBody>
          <a:bodyPr/>
          <a:lstStyle/>
          <a:p>
            <a:r>
              <a:rPr lang="en-US"/>
              <a:t>Laura Terrill</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a:xfrm>
            <a:off x="452517" y="284310"/>
            <a:ext cx="8229600" cy="914400"/>
          </a:xfrm>
        </p:spPr>
        <p:txBody>
          <a:bodyPr/>
          <a:lstStyle/>
          <a:p>
            <a:r>
              <a:rPr lang="en-US" smtClean="0">
                <a:ea typeface="ＭＳ Ｐゴシック" pitchFamily="-112" charset="-128"/>
                <a:cs typeface="ＭＳ Ｐゴシック" pitchFamily="-112" charset="-128"/>
              </a:rPr>
              <a:t>Importance of Authentic Texts</a:t>
            </a:r>
          </a:p>
        </p:txBody>
      </p:sp>
      <p:sp>
        <p:nvSpPr>
          <p:cNvPr id="6" name="TextBox 5"/>
          <p:cNvSpPr txBox="1"/>
          <p:nvPr/>
        </p:nvSpPr>
        <p:spPr>
          <a:xfrm>
            <a:off x="452517" y="4549196"/>
            <a:ext cx="4493538" cy="1384995"/>
          </a:xfrm>
          <a:prstGeom prst="rect">
            <a:avLst/>
          </a:prstGeom>
          <a:noFill/>
        </p:spPr>
        <p:txBody>
          <a:bodyPr wrap="none" rtlCol="0">
            <a:spAutoFit/>
          </a:bodyPr>
          <a:lstStyle/>
          <a:p>
            <a:pPr>
              <a:buFont typeface="Arial"/>
              <a:buChar char="•"/>
            </a:pPr>
            <a:r>
              <a:rPr lang="en-US" sz="2800">
                <a:solidFill>
                  <a:schemeClr val="accent2"/>
                </a:solidFill>
              </a:rPr>
              <a:t> Real-world</a:t>
            </a:r>
          </a:p>
          <a:p>
            <a:pPr>
              <a:buFont typeface="Arial"/>
              <a:buChar char="•"/>
            </a:pPr>
            <a:r>
              <a:rPr lang="en-US" sz="2800">
                <a:solidFill>
                  <a:schemeClr val="accent2"/>
                </a:solidFill>
              </a:rPr>
              <a:t> Culture rich</a:t>
            </a:r>
          </a:p>
          <a:p>
            <a:pPr>
              <a:buFont typeface="Arial"/>
              <a:buChar char="•"/>
            </a:pPr>
            <a:r>
              <a:rPr lang="en-US" sz="2800">
                <a:solidFill>
                  <a:schemeClr val="accent2"/>
                </a:solidFill>
              </a:rPr>
              <a:t> Models of correct language</a:t>
            </a:r>
          </a:p>
        </p:txBody>
      </p:sp>
      <p:sp>
        <p:nvSpPr>
          <p:cNvPr id="8" name="Footer Placeholder 7"/>
          <p:cNvSpPr>
            <a:spLocks noGrp="1"/>
          </p:cNvSpPr>
          <p:nvPr>
            <p:ph type="ftr" sz="quarter" idx="11"/>
          </p:nvPr>
        </p:nvSpPr>
        <p:spPr/>
        <p:txBody>
          <a:bodyPr/>
          <a:lstStyle/>
          <a:p>
            <a:r>
              <a:rPr lang="en-US"/>
              <a:t>Laura Terrill</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5767" y="1710347"/>
            <a:ext cx="5773357" cy="2998446"/>
          </a:xfrm>
          <a:prstGeom prst="rect">
            <a:avLst/>
          </a:prstGeom>
        </p:spPr>
      </p:pic>
      <p:sp>
        <p:nvSpPr>
          <p:cNvPr id="11" name="Content Placeholder 2"/>
          <p:cNvSpPr txBox="1">
            <a:spLocks/>
          </p:cNvSpPr>
          <p:nvPr/>
        </p:nvSpPr>
        <p:spPr>
          <a:xfrm>
            <a:off x="452517" y="1908684"/>
            <a:ext cx="2914650" cy="2260453"/>
          </a:xfrm>
          <a:prstGeom prst="rect">
            <a:avLst/>
          </a:prstGeom>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ctr" defTabSz="914400">
              <a:lnSpc>
                <a:spcPct val="90000"/>
              </a:lnSpc>
              <a:spcBef>
                <a:spcPct val="0"/>
              </a:spcBef>
              <a:buFont typeface="Georgia" pitchFamily="-112" charset="0"/>
              <a:buNone/>
            </a:pPr>
            <a:r>
              <a:rPr lang="en-US" sz="2400">
                <a:ea typeface="Cambria" pitchFamily="-112" charset="0"/>
                <a:cs typeface="Cambria" pitchFamily="-112" charset="0"/>
              </a:rPr>
              <a:t>Authentic Text – text written by speakers of the target language for speakers of the language</a:t>
            </a:r>
            <a:endParaRPr lang="en-US" sz="2400">
              <a:ea typeface="ＭＳ Ｐゴシック" pitchFamily="-112" charset="-128"/>
              <a:cs typeface="ＭＳ Ｐゴシック" pitchFamily="-112" charset="-128"/>
            </a:endParaRPr>
          </a:p>
          <a:p>
            <a:pPr marL="0" indent="0" algn="ctr" defTabSz="914400">
              <a:lnSpc>
                <a:spcPct val="90000"/>
              </a:lnSpc>
              <a:buFont typeface="Georgia" pitchFamily="-112" charset="0"/>
              <a:buNone/>
            </a:pPr>
            <a:endParaRPr lang="en-US" sz="2400">
              <a:ea typeface="ＭＳ Ｐゴシック" pitchFamily="-112" charset="-128"/>
              <a:cs typeface="ＭＳ Ｐゴシック" pitchFamily="-112" charset="-128"/>
            </a:endParaRPr>
          </a:p>
        </p:txBody>
      </p:sp>
      <p:sp>
        <p:nvSpPr>
          <p:cNvPr id="4" name="TextBox 3"/>
          <p:cNvSpPr txBox="1"/>
          <p:nvPr/>
        </p:nvSpPr>
        <p:spPr>
          <a:xfrm>
            <a:off x="2880987" y="5991084"/>
            <a:ext cx="6087649" cy="646331"/>
          </a:xfrm>
          <a:prstGeom prst="rect">
            <a:avLst/>
          </a:prstGeom>
          <a:noFill/>
        </p:spPr>
        <p:txBody>
          <a:bodyPr wrap="square" rtlCol="0">
            <a:spAutoFit/>
          </a:bodyPr>
          <a:lstStyle/>
          <a:p>
            <a:r>
              <a:rPr lang="en-US"/>
              <a:t>Image: www.monquotidien.fr/infos/2015/01/08/a-la-une/une-ville-du-futur-sous-l-eau----avec-75-etages-a9273</a:t>
            </a:r>
          </a:p>
        </p:txBody>
      </p:sp>
    </p:spTree>
    <p:extLst>
      <p:ext uri="{BB962C8B-B14F-4D97-AF65-F5344CB8AC3E}">
        <p14:creationId xmlns:p14="http://schemas.microsoft.com/office/powerpoint/2010/main" val="48309970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4000"/>
              <a:t>Selecting Authentic Text</a:t>
            </a:r>
          </a:p>
        </p:txBody>
      </p:sp>
      <p:sp>
        <p:nvSpPr>
          <p:cNvPr id="6" name="Content Placeholder 5"/>
          <p:cNvSpPr>
            <a:spLocks noGrp="1"/>
          </p:cNvSpPr>
          <p:nvPr>
            <p:ph sz="quarter" idx="1"/>
          </p:nvPr>
        </p:nvSpPr>
        <p:spPr>
          <a:xfrm>
            <a:off x="279400" y="1516698"/>
            <a:ext cx="8686800" cy="4579302"/>
          </a:xfrm>
        </p:spPr>
        <p:txBody>
          <a:bodyPr/>
          <a:lstStyle/>
          <a:p>
            <a:pPr marL="0" algn="ctr">
              <a:spcBef>
                <a:spcPts val="0"/>
              </a:spcBef>
              <a:buNone/>
            </a:pPr>
            <a:r>
              <a:rPr lang="en-US" b="1"/>
              <a:t>Novice Range Interpretive Proficiency</a:t>
            </a:r>
          </a:p>
          <a:p>
            <a:pPr marL="0" algn="ctr">
              <a:spcBef>
                <a:spcPts val="0"/>
              </a:spcBef>
              <a:buNone/>
            </a:pPr>
            <a:r>
              <a:rPr lang="en-US" sz="2400"/>
              <a:t>Understands words, phrases, and formulaic language that have been practiced and memorized to get meaning of the main idea from simple, highly-predictable oral or written texts,</a:t>
            </a:r>
          </a:p>
          <a:p>
            <a:pPr marL="0" algn="ctr">
              <a:spcBef>
                <a:spcPts val="0"/>
              </a:spcBef>
              <a:buNone/>
            </a:pPr>
            <a:r>
              <a:rPr lang="en-US" sz="2400"/>
              <a:t> </a:t>
            </a:r>
            <a:r>
              <a:rPr lang="en-US" sz="2400" b="1">
                <a:solidFill>
                  <a:srgbClr val="FF0000"/>
                </a:solidFill>
              </a:rPr>
              <a:t>with strong visual support. </a:t>
            </a:r>
          </a:p>
          <a:p>
            <a:pPr marL="0">
              <a:spcBef>
                <a:spcPts val="0"/>
              </a:spcBef>
              <a:buNone/>
            </a:pPr>
            <a:endParaRPr lang="en-US" sz="2400"/>
          </a:p>
          <a:p>
            <a:pPr marL="0">
              <a:spcBef>
                <a:spcPts val="0"/>
              </a:spcBef>
              <a:buNone/>
            </a:pPr>
            <a:r>
              <a:rPr lang="en-US" sz="2400" b="1"/>
              <a:t>Is the text:</a:t>
            </a:r>
          </a:p>
          <a:p>
            <a:pPr marL="594360" lvl="2">
              <a:spcBef>
                <a:spcPts val="0"/>
              </a:spcBef>
            </a:pPr>
            <a:r>
              <a:rPr lang="en-US" sz="2400"/>
              <a:t>Intrinsically interesting, rich in ideas?</a:t>
            </a:r>
          </a:p>
          <a:p>
            <a:pPr marL="594360" lvl="2">
              <a:spcBef>
                <a:spcPts val="0"/>
              </a:spcBef>
            </a:pPr>
            <a:r>
              <a:rPr lang="en-US" sz="2400"/>
              <a:t>Cognitively engaging, intellectually challenging?</a:t>
            </a:r>
          </a:p>
          <a:p>
            <a:pPr marL="594360" lvl="2">
              <a:spcBef>
                <a:spcPts val="0"/>
              </a:spcBef>
            </a:pPr>
            <a:r>
              <a:rPr lang="en-US" sz="2400"/>
              <a:t>Communicatively purposeful, relevant to the learner?</a:t>
            </a:r>
          </a:p>
          <a:p>
            <a:pPr marL="594360" lvl="2">
              <a:spcBef>
                <a:spcPts val="0"/>
              </a:spcBef>
            </a:pPr>
            <a:r>
              <a:rPr lang="en-US" sz="2400"/>
              <a:t>One that explores an aspect of the essential question? </a:t>
            </a:r>
          </a:p>
          <a:p>
            <a:pPr marL="0">
              <a:spcBef>
                <a:spcPts val="0"/>
              </a:spcBef>
              <a:buNone/>
            </a:pPr>
            <a:endParaRPr lang="en-US" sz="2400"/>
          </a:p>
        </p:txBody>
      </p:sp>
      <p:sp>
        <p:nvSpPr>
          <p:cNvPr id="7" name="Footer Placeholder 6"/>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96860669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856" y="0"/>
            <a:ext cx="7200900" cy="1485900"/>
          </a:xfrm>
        </p:spPr>
        <p:txBody>
          <a:bodyPr/>
          <a:lstStyle/>
          <a:p>
            <a:r>
              <a:rPr lang="en-US">
                <a:solidFill>
                  <a:schemeClr val="tx1"/>
                </a:solidFill>
                <a:latin typeface="Corbel" charset="0"/>
                <a:ea typeface="Corbel" charset="0"/>
                <a:cs typeface="Corbel" charset="0"/>
              </a:rPr>
              <a:t>Tips for finding authentic text</a:t>
            </a:r>
          </a:p>
        </p:txBody>
      </p:sp>
      <p:sp>
        <p:nvSpPr>
          <p:cNvPr id="4" name="Content Placeholder 3"/>
          <p:cNvSpPr>
            <a:spLocks noGrp="1"/>
          </p:cNvSpPr>
          <p:nvPr>
            <p:ph idx="1"/>
          </p:nvPr>
        </p:nvSpPr>
        <p:spPr>
          <a:xfrm>
            <a:off x="800100" y="1600200"/>
            <a:ext cx="7943850" cy="5124529"/>
          </a:xfrm>
        </p:spPr>
        <p:txBody>
          <a:bodyPr>
            <a:noAutofit/>
          </a:bodyPr>
          <a:lstStyle/>
          <a:p>
            <a:r>
              <a:rPr lang="en-US" sz="2400">
                <a:latin typeface="Corbel" charset="0"/>
                <a:ea typeface="Corbel" charset="0"/>
                <a:cs typeface="Corbel" charset="0"/>
              </a:rPr>
              <a:t>Look for texts that address the essential question of the unit and allow students to work on the language functions of the unit. </a:t>
            </a:r>
          </a:p>
          <a:p>
            <a:r>
              <a:rPr lang="en-US" sz="2400">
                <a:latin typeface="Corbel" charset="0"/>
                <a:ea typeface="Corbel" charset="0"/>
                <a:cs typeface="Corbel" charset="0"/>
              </a:rPr>
              <a:t>Do not look for texts that have specific vocabulary or structures.</a:t>
            </a:r>
          </a:p>
          <a:p>
            <a:r>
              <a:rPr lang="en-US" sz="2400">
                <a:latin typeface="Corbel" charset="0"/>
                <a:ea typeface="Corbel" charset="0"/>
                <a:cs typeface="Corbel" charset="0"/>
              </a:rPr>
              <a:t>Do a google search using possible words, phrases in the target language, click on images and videos first especially for novice learners.</a:t>
            </a:r>
          </a:p>
          <a:p>
            <a:r>
              <a:rPr lang="en-US" sz="2400">
                <a:latin typeface="Corbel" charset="0"/>
                <a:ea typeface="Corbel" charset="0"/>
                <a:cs typeface="Corbel" charset="0"/>
              </a:rPr>
              <a:t>Adapt the task, not the text. </a:t>
            </a:r>
          </a:p>
          <a:p>
            <a:r>
              <a:rPr lang="en-US" sz="2400">
                <a:latin typeface="Corbel" charset="0"/>
                <a:ea typeface="Corbel" charset="0"/>
                <a:cs typeface="Corbel" charset="0"/>
              </a:rPr>
              <a:t>Become a fan of Pinterest. </a:t>
            </a:r>
            <a:endParaRPr lang="en-US" sz="2400" smtClean="0">
              <a:latin typeface="Corbel" charset="0"/>
              <a:ea typeface="Corbel" charset="0"/>
              <a:cs typeface="Corbel" charset="0"/>
            </a:endParaRPr>
          </a:p>
          <a:p>
            <a:r>
              <a:rPr lang="en-US" sz="2400" smtClean="0">
                <a:latin typeface="Corbel" charset="0"/>
                <a:ea typeface="Corbel" charset="0"/>
                <a:cs typeface="Corbel" charset="0"/>
              </a:rPr>
              <a:t>Become a fan of Huffington </a:t>
            </a:r>
            <a:r>
              <a:rPr lang="en-US" sz="2400">
                <a:latin typeface="Corbel" charset="0"/>
                <a:ea typeface="Corbel" charset="0"/>
                <a:cs typeface="Corbel" charset="0"/>
              </a:rPr>
              <a:t>Post — </a:t>
            </a:r>
            <a:r>
              <a:rPr lang="en-US" sz="1600">
                <a:latin typeface="Corbel" charset="0"/>
                <a:ea typeface="Corbel" charset="0"/>
                <a:cs typeface="Corbel" charset="0"/>
              </a:rPr>
              <a:t>Arabic, </a:t>
            </a:r>
            <a:r>
              <a:rPr lang="en-US" sz="1600" smtClean="0">
                <a:latin typeface="Corbel" charset="0"/>
                <a:ea typeface="Corbel" charset="0"/>
                <a:cs typeface="Corbel" charset="0"/>
              </a:rPr>
              <a:t>French,  German, Greek, </a:t>
            </a:r>
            <a:r>
              <a:rPr lang="en-US" sz="1600">
                <a:latin typeface="Corbel" charset="0"/>
                <a:ea typeface="Corbel" charset="0"/>
                <a:cs typeface="Corbel" charset="0"/>
              </a:rPr>
              <a:t>Italian, </a:t>
            </a:r>
            <a:r>
              <a:rPr lang="en-US" sz="1600" smtClean="0">
                <a:latin typeface="Corbel" charset="0"/>
                <a:ea typeface="Corbel" charset="0"/>
                <a:cs typeface="Corbel" charset="0"/>
              </a:rPr>
              <a:t>Japanese</a:t>
            </a:r>
            <a:r>
              <a:rPr lang="en-US" sz="1600">
                <a:latin typeface="Corbel" charset="0"/>
                <a:ea typeface="Corbel" charset="0"/>
                <a:cs typeface="Corbel" charset="0"/>
              </a:rPr>
              <a:t>, </a:t>
            </a:r>
            <a:r>
              <a:rPr lang="en-US" sz="1600" smtClean="0">
                <a:latin typeface="Corbel" charset="0"/>
                <a:ea typeface="Corbel" charset="0"/>
                <a:cs typeface="Corbel" charset="0"/>
              </a:rPr>
              <a:t>Korean, Portuguese, Spanish</a:t>
            </a:r>
            <a:endParaRPr lang="en-US" sz="1600">
              <a:latin typeface="Corbel" charset="0"/>
              <a:ea typeface="Corbel" charset="0"/>
              <a:cs typeface="Corbel" charset="0"/>
            </a:endParaRPr>
          </a:p>
        </p:txBody>
      </p:sp>
      <p:sp>
        <p:nvSpPr>
          <p:cNvPr id="6" name="Footer Placeholder 5"/>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36774592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Living in the City</a:t>
            </a:r>
            <a:br>
              <a:rPr lang="en-US"/>
            </a:br>
            <a:r>
              <a:rPr lang="en-US" sz="2667"/>
              <a:t>EQ: What is the ideal city?</a:t>
            </a:r>
          </a:p>
        </p:txBody>
      </p:sp>
      <p:pic>
        <p:nvPicPr>
          <p:cNvPr id="4" name="Picture 3" descr="slide_415246_5270216_free.jpg"/>
          <p:cNvPicPr>
            <a:picLocks noChangeAspect="1"/>
          </p:cNvPicPr>
          <p:nvPr/>
        </p:nvPicPr>
        <p:blipFill>
          <a:blip r:embed="rId2"/>
          <a:stretch>
            <a:fillRect/>
          </a:stretch>
        </p:blipFill>
        <p:spPr>
          <a:xfrm>
            <a:off x="276917" y="1690116"/>
            <a:ext cx="3779841" cy="2450592"/>
          </a:xfrm>
          <a:prstGeom prst="rect">
            <a:avLst/>
          </a:prstGeom>
        </p:spPr>
      </p:pic>
      <p:pic>
        <p:nvPicPr>
          <p:cNvPr id="5" name="Picture 4" descr="91ce7e0045c2a27c567ffd89fb76ef9f.jpg"/>
          <p:cNvPicPr>
            <a:picLocks noChangeAspect="1"/>
          </p:cNvPicPr>
          <p:nvPr/>
        </p:nvPicPr>
        <p:blipFill>
          <a:blip r:embed="rId3"/>
          <a:stretch>
            <a:fillRect/>
          </a:stretch>
        </p:blipFill>
        <p:spPr>
          <a:xfrm>
            <a:off x="4386697" y="1690116"/>
            <a:ext cx="4572000" cy="1778000"/>
          </a:xfrm>
          <a:prstGeom prst="rect">
            <a:avLst/>
          </a:prstGeom>
        </p:spPr>
      </p:pic>
      <p:pic>
        <p:nvPicPr>
          <p:cNvPr id="6" name="Picture 5" descr="9ae28e932afa67d9e4349be9e3062988.jpg"/>
          <p:cNvPicPr>
            <a:picLocks noChangeAspect="1"/>
          </p:cNvPicPr>
          <p:nvPr/>
        </p:nvPicPr>
        <p:blipFill>
          <a:blip r:embed="rId4"/>
          <a:stretch>
            <a:fillRect/>
          </a:stretch>
        </p:blipFill>
        <p:spPr>
          <a:xfrm>
            <a:off x="5508802" y="4140708"/>
            <a:ext cx="3254198" cy="2450592"/>
          </a:xfrm>
          <a:prstGeom prst="rect">
            <a:avLst/>
          </a:prstGeom>
        </p:spPr>
      </p:pic>
      <p:pic>
        <p:nvPicPr>
          <p:cNvPr id="7" name="Picture 6" descr="images.jpeg"/>
          <p:cNvPicPr>
            <a:picLocks noChangeAspect="1"/>
          </p:cNvPicPr>
          <p:nvPr/>
        </p:nvPicPr>
        <p:blipFill>
          <a:blip r:embed="rId5"/>
          <a:stretch>
            <a:fillRect/>
          </a:stretch>
        </p:blipFill>
        <p:spPr>
          <a:xfrm>
            <a:off x="1237527" y="4279900"/>
            <a:ext cx="3517900" cy="2311400"/>
          </a:xfrm>
          <a:prstGeom prst="rect">
            <a:avLst/>
          </a:prstGeom>
        </p:spPr>
      </p:pic>
      <p:sp>
        <p:nvSpPr>
          <p:cNvPr id="9" name="Footer Placeholder 8"/>
          <p:cNvSpPr>
            <a:spLocks noGrp="1"/>
          </p:cNvSpPr>
          <p:nvPr>
            <p:ph type="ftr" sz="quarter" idx="11"/>
          </p:nvPr>
        </p:nvSpPr>
        <p:spPr/>
        <p:txBody>
          <a:bodyPr/>
          <a:lstStyle/>
          <a:p>
            <a:r>
              <a:rPr lang="en-US"/>
              <a:t>Laura Terrill</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a:t>Bienvenue à Angers</a:t>
            </a:r>
          </a:p>
        </p:txBody>
      </p:sp>
      <p:sp>
        <p:nvSpPr>
          <p:cNvPr id="3" name="Footer Placeholder 2"/>
          <p:cNvSpPr>
            <a:spLocks noGrp="1"/>
          </p:cNvSpPr>
          <p:nvPr>
            <p:ph type="ftr" sz="quarter" idx="11"/>
          </p:nvPr>
        </p:nvSpPr>
        <p:spPr/>
        <p:txBody>
          <a:bodyPr/>
          <a:lstStyle/>
          <a:p>
            <a:r>
              <a:rPr lang="en-US"/>
              <a:t>Laura Terrill</a:t>
            </a:r>
          </a:p>
        </p:txBody>
      </p:sp>
      <p:pic>
        <p:nvPicPr>
          <p:cNvPr id="7" name="Picture 6" descr="images-1.jpeg"/>
          <p:cNvPicPr>
            <a:picLocks noChangeAspect="1"/>
          </p:cNvPicPr>
          <p:nvPr/>
        </p:nvPicPr>
        <p:blipFill>
          <a:blip r:embed="rId2"/>
          <a:stretch>
            <a:fillRect/>
          </a:stretch>
        </p:blipFill>
        <p:spPr>
          <a:xfrm>
            <a:off x="4572000" y="1840600"/>
            <a:ext cx="3822700" cy="2120900"/>
          </a:xfrm>
          <a:prstGeom prst="rect">
            <a:avLst/>
          </a:prstGeom>
        </p:spPr>
      </p:pic>
      <p:pic>
        <p:nvPicPr>
          <p:cNvPr id="11" name="Picture 10" descr="images.jpeg"/>
          <p:cNvPicPr>
            <a:picLocks noChangeAspect="1"/>
          </p:cNvPicPr>
          <p:nvPr/>
        </p:nvPicPr>
        <p:blipFill>
          <a:blip r:embed="rId3"/>
          <a:stretch>
            <a:fillRect/>
          </a:stretch>
        </p:blipFill>
        <p:spPr>
          <a:xfrm>
            <a:off x="612648" y="1840600"/>
            <a:ext cx="3657600" cy="2222500"/>
          </a:xfrm>
          <a:prstGeom prst="rect">
            <a:avLst/>
          </a:prstGeom>
        </p:spPr>
      </p:pic>
      <p:pic>
        <p:nvPicPr>
          <p:cNvPr id="13" name="Picture 12" descr="Unknown-1.jpeg"/>
          <p:cNvPicPr>
            <a:picLocks noChangeAspect="1"/>
          </p:cNvPicPr>
          <p:nvPr/>
        </p:nvPicPr>
        <p:blipFill>
          <a:blip r:embed="rId4"/>
          <a:stretch>
            <a:fillRect/>
          </a:stretch>
        </p:blipFill>
        <p:spPr>
          <a:xfrm>
            <a:off x="1390993" y="4266168"/>
            <a:ext cx="3454400" cy="2349500"/>
          </a:xfrm>
          <a:prstGeom prst="rect">
            <a:avLst/>
          </a:prstGeom>
        </p:spPr>
      </p:pic>
      <p:pic>
        <p:nvPicPr>
          <p:cNvPr id="14" name="Picture 13" descr="images-2.jpeg"/>
          <p:cNvPicPr>
            <a:picLocks noChangeAspect="1"/>
          </p:cNvPicPr>
          <p:nvPr/>
        </p:nvPicPr>
        <p:blipFill>
          <a:blip r:embed="rId5"/>
          <a:stretch>
            <a:fillRect/>
          </a:stretch>
        </p:blipFill>
        <p:spPr>
          <a:xfrm>
            <a:off x="5689600" y="4266168"/>
            <a:ext cx="2235200" cy="2286000"/>
          </a:xfrm>
          <a:prstGeom prst="rect">
            <a:avLst/>
          </a:prstGeom>
        </p:spPr>
      </p:pic>
    </p:spTree>
    <p:extLst>
      <p:ext uri="{BB962C8B-B14F-4D97-AF65-F5344CB8AC3E}">
        <p14:creationId xmlns:p14="http://schemas.microsoft.com/office/powerpoint/2010/main" val="167618777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a:t>Une journée à Angers</a:t>
            </a:r>
            <a:br>
              <a:rPr lang="en-US"/>
            </a:br>
            <a:r>
              <a:rPr lang="en-US"/>
              <a:t> </a:t>
            </a:r>
            <a:r>
              <a:rPr lang="en-US" sz="2700"/>
              <a:t>https://www.youtube.com/watch?v=eP7A50HO914</a:t>
            </a:r>
          </a:p>
        </p:txBody>
      </p:sp>
      <p:sp>
        <p:nvSpPr>
          <p:cNvPr id="9" name="Footer Placeholder 8"/>
          <p:cNvSpPr>
            <a:spLocks noGrp="1"/>
          </p:cNvSpPr>
          <p:nvPr>
            <p:ph type="ftr" sz="quarter" idx="11"/>
          </p:nvPr>
        </p:nvSpPr>
        <p:spPr/>
        <p:txBody>
          <a:bodyPr/>
          <a:lstStyle/>
          <a:p>
            <a:r>
              <a:rPr lang="en-US"/>
              <a:t>Laura Terrill</a:t>
            </a:r>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58</a:t>
            </a:fld>
            <a:endParaRPr lang="en-US"/>
          </a:p>
        </p:txBody>
      </p:sp>
      <p:pic>
        <p:nvPicPr>
          <p:cNvPr id="3" name="#HeureAngevine - Une journÃ©e Ã  Angers Timelapse.mp4">
            <a:hlinkClick r:id="" action="ppaction://media"/>
          </p:cNvPr>
          <p:cNvPicPr>
            <a:picLocks noGrp="1" noChangeAspect="1"/>
          </p:cNvPicPr>
          <p:nvPr>
            <p:ph sz="quarter" idx="1"/>
            <a:videoFile r:link="rId2"/>
            <p:extLst>
              <p:ext uri="{DAA4B4D4-6D71-4841-9C94-3DE7FCFB9230}">
                <p14:media xmlns:p14="http://schemas.microsoft.com/office/powerpoint/2010/main" r:embed="rId1"/>
              </p:ext>
            </p:extLst>
          </p:nvPr>
        </p:nvPicPr>
        <p:blipFill>
          <a:blip r:embed="rId4"/>
          <a:stretch>
            <a:fillRect/>
          </a:stretch>
        </p:blipFill>
        <p:spPr>
          <a:xfrm>
            <a:off x="700088" y="1600200"/>
            <a:ext cx="7980362" cy="4495800"/>
          </a:xfrm>
        </p:spPr>
      </p:pic>
    </p:spTree>
    <p:extLst>
      <p:ext uri="{BB962C8B-B14F-4D97-AF65-F5344CB8AC3E}">
        <p14:creationId xmlns:p14="http://schemas.microsoft.com/office/powerpoint/2010/main" val="547070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764" y="228600"/>
            <a:ext cx="8153400" cy="990600"/>
          </a:xfrm>
        </p:spPr>
        <p:txBody>
          <a:bodyPr/>
          <a:lstStyle/>
          <a:p>
            <a:r>
              <a:rPr lang="en-US" dirty="0" smtClean="0"/>
              <a:t>Cultures</a:t>
            </a:r>
            <a:endParaRPr lang="en-US" dirty="0"/>
          </a:p>
        </p:txBody>
      </p:sp>
      <p:sp>
        <p:nvSpPr>
          <p:cNvPr id="6" name="Footer Placeholder 5"/>
          <p:cNvSpPr>
            <a:spLocks noGrp="1"/>
          </p:cNvSpPr>
          <p:nvPr>
            <p:ph type="ftr" sz="quarter" idx="11"/>
          </p:nvPr>
        </p:nvSpPr>
        <p:spPr/>
        <p:txBody>
          <a:bodyPr/>
          <a:lstStyle/>
          <a:p>
            <a:r>
              <a:rPr lang="en-US" smtClean="0"/>
              <a:t>Laura Terrill, CERCLL 2015</a:t>
            </a:r>
            <a:endParaRPr lang="en-US" dirty="0"/>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a:pPr/>
              <a:t>59</a:t>
            </a:fld>
            <a:endParaRPr lang="en-US"/>
          </a:p>
        </p:txBody>
      </p:sp>
      <p:graphicFrame>
        <p:nvGraphicFramePr>
          <p:cNvPr id="4" name="Content Placeholder 3"/>
          <p:cNvGraphicFramePr>
            <a:graphicFrameLocks noGrp="1"/>
          </p:cNvGraphicFramePr>
          <p:nvPr>
            <p:ph idx="4294967295"/>
            <p:extLst/>
          </p:nvPr>
        </p:nvGraphicFramePr>
        <p:xfrm>
          <a:off x="749242" y="1663220"/>
          <a:ext cx="7915275" cy="2134097"/>
        </p:xfrm>
        <a:graphic>
          <a:graphicData uri="http://schemas.openxmlformats.org/drawingml/2006/table">
            <a:tbl>
              <a:tblPr firstRow="1" bandRow="1">
                <a:tableStyleId>{69CF1AB2-1976-4502-BF36-3FF5EA218861}</a:tableStyleId>
              </a:tblPr>
              <a:tblGrid>
                <a:gridCol w="1295235"/>
                <a:gridCol w="1672754"/>
                <a:gridCol w="4947286"/>
              </a:tblGrid>
              <a:tr h="1079980">
                <a:tc rowSpan="2">
                  <a:txBody>
                    <a:bodyPr/>
                    <a:lstStyle/>
                    <a:p>
                      <a:endParaRPr lang="en-US" sz="2000" dirty="0" smtClean="0"/>
                    </a:p>
                    <a:p>
                      <a:endParaRPr lang="en-US" sz="2000" dirty="0" smtClean="0"/>
                    </a:p>
                    <a:p>
                      <a:endParaRPr lang="en-US" sz="2000" dirty="0" smtClean="0"/>
                    </a:p>
                    <a:p>
                      <a:r>
                        <a:rPr lang="en-US" sz="2000" dirty="0" smtClean="0">
                          <a:solidFill>
                            <a:schemeClr val="bg1"/>
                          </a:solidFill>
                        </a:rPr>
                        <a:t>Cultures</a:t>
                      </a:r>
                      <a:endParaRPr lang="en-US" sz="2000" dirty="0">
                        <a:solidFill>
                          <a:schemeClr val="bg1"/>
                        </a:solidFill>
                      </a:endParaRPr>
                    </a:p>
                  </a:txBody>
                  <a:tcPr marL="68580" marR="68580">
                    <a:solidFill>
                      <a:schemeClr val="accent1"/>
                    </a:solidFill>
                  </a:tcPr>
                </a:tc>
                <a:tc>
                  <a:txBody>
                    <a:bodyPr/>
                    <a:lstStyle/>
                    <a:p>
                      <a:r>
                        <a:rPr lang="en-US" sz="2000" b="1" dirty="0" smtClean="0"/>
                        <a:t>Products</a:t>
                      </a:r>
                    </a:p>
                    <a:p>
                      <a:r>
                        <a:rPr lang="en-US" sz="2000" b="1" dirty="0" smtClean="0"/>
                        <a:t>Practices</a:t>
                      </a:r>
                    </a:p>
                    <a:p>
                      <a:r>
                        <a:rPr lang="en-US" sz="2000" b="1" dirty="0" smtClean="0"/>
                        <a:t>Perspectives</a:t>
                      </a:r>
                      <a:endParaRPr lang="en-US" sz="2000" b="1" dirty="0"/>
                    </a:p>
                  </a:txBody>
                  <a:tcPr marL="68580" marR="68580">
                    <a:solidFill>
                      <a:schemeClr val="accent1">
                        <a:lumMod val="20000"/>
                        <a:lumOff val="80000"/>
                      </a:schemeClr>
                    </a:solidFill>
                  </a:tcPr>
                </a:tc>
                <a:tc>
                  <a:txBody>
                    <a:bodyPr/>
                    <a:lstStyle/>
                    <a:p>
                      <a:r>
                        <a:rPr kumimoji="0" lang="en-US" sz="2000" b="0" kern="1200">
                          <a:solidFill>
                            <a:schemeClr val="dk1"/>
                          </a:solidFill>
                          <a:latin typeface="+mn-lt"/>
                          <a:ea typeface="+mn-ea"/>
                          <a:cs typeface="+mn-cs"/>
                        </a:rPr>
                        <a:t>Old buildings in cities             </a:t>
                      </a:r>
                    </a:p>
                    <a:p>
                      <a:r>
                        <a:rPr kumimoji="0" lang="en-US" sz="2000" b="0" kern="1200">
                          <a:solidFill>
                            <a:schemeClr val="dk1"/>
                          </a:solidFill>
                          <a:latin typeface="+mn-lt"/>
                          <a:ea typeface="+mn-ea"/>
                          <a:cs typeface="+mn-cs"/>
                        </a:rPr>
                        <a:t>Maintaining historic town centers        </a:t>
                      </a:r>
                    </a:p>
                    <a:p>
                      <a:r>
                        <a:rPr kumimoji="0" lang="en-US" sz="2000" b="0" kern="1200">
                          <a:solidFill>
                            <a:schemeClr val="dk1"/>
                          </a:solidFill>
                          <a:latin typeface="+mn-lt"/>
                          <a:ea typeface="+mn-ea"/>
                          <a:cs typeface="+mn-cs"/>
                        </a:rPr>
                        <a:t>Importance of preserving the past  </a:t>
                      </a:r>
                    </a:p>
                  </a:txBody>
                  <a:tcPr marL="68580" marR="68580">
                    <a:solidFill>
                      <a:schemeClr val="accent1">
                        <a:lumMod val="20000"/>
                        <a:lumOff val="80000"/>
                      </a:schemeClr>
                    </a:solidFill>
                  </a:tcPr>
                </a:tc>
              </a:tr>
              <a:tr h="1054117">
                <a:tc vMerge="1">
                  <a:txBody>
                    <a:bodyPr/>
                    <a:lstStyle/>
                    <a:p>
                      <a:endParaRPr lang="en-US" dirty="0"/>
                    </a:p>
                  </a:txBody>
                  <a:tcPr/>
                </a:tc>
                <a:tc>
                  <a:txBody>
                    <a:bodyPr/>
                    <a:lstStyle/>
                    <a:p>
                      <a:r>
                        <a:rPr lang="en-US" sz="2000" b="1" dirty="0" smtClean="0"/>
                        <a:t>Products</a:t>
                      </a:r>
                    </a:p>
                    <a:p>
                      <a:r>
                        <a:rPr lang="en-US" sz="2000" b="1" dirty="0" smtClean="0"/>
                        <a:t>Practices </a:t>
                      </a:r>
                    </a:p>
                    <a:p>
                      <a:r>
                        <a:rPr lang="en-US" sz="2000" b="1" dirty="0" smtClean="0"/>
                        <a:t>Perspectives</a:t>
                      </a:r>
                      <a:endParaRPr lang="en-US" sz="2000" b="1" dirty="0"/>
                    </a:p>
                  </a:txBody>
                  <a:tcPr marL="68580" marR="68580">
                    <a:solidFill>
                      <a:schemeClr val="accent1">
                        <a:lumMod val="20000"/>
                        <a:lumOff val="80000"/>
                      </a:schemeClr>
                    </a:solidFill>
                  </a:tcPr>
                </a:tc>
                <a:tc>
                  <a:txBody>
                    <a:bodyPr/>
                    <a:lstStyle/>
                    <a:p>
                      <a:r>
                        <a:rPr kumimoji="0" lang="en-US" sz="2000" kern="1200">
                          <a:solidFill>
                            <a:schemeClr val="dk1"/>
                          </a:solidFill>
                          <a:latin typeface="+mn-lt"/>
                          <a:ea typeface="+mn-ea"/>
                          <a:cs typeface="+mn-cs"/>
                        </a:rPr>
                        <a:t>Specialty shops in the center of town     </a:t>
                      </a:r>
                    </a:p>
                    <a:p>
                      <a:r>
                        <a:rPr kumimoji="0" lang="en-US" sz="2000" kern="1200">
                          <a:solidFill>
                            <a:schemeClr val="dk1"/>
                          </a:solidFill>
                          <a:latin typeface="+mn-lt"/>
                          <a:ea typeface="+mn-ea"/>
                          <a:cs typeface="+mn-cs"/>
                        </a:rPr>
                        <a:t>Shopping at multiple shops in town         </a:t>
                      </a:r>
                    </a:p>
                    <a:p>
                      <a:r>
                        <a:rPr kumimoji="0" lang="en-US" sz="2000" kern="1200">
                          <a:solidFill>
                            <a:schemeClr val="dk1"/>
                          </a:solidFill>
                          <a:latin typeface="+mn-lt"/>
                          <a:ea typeface="+mn-ea"/>
                          <a:cs typeface="+mn-cs"/>
                        </a:rPr>
                        <a:t>Appreciation of quality of merchandise </a:t>
                      </a:r>
                    </a:p>
                  </a:txBody>
                  <a:tcPr marL="68580" marR="68580">
                    <a:solidFill>
                      <a:schemeClr val="accent1">
                        <a:lumMod val="20000"/>
                        <a:lumOff val="80000"/>
                      </a:schemeClr>
                    </a:solidFill>
                  </a:tcPr>
                </a:tc>
              </a:tr>
            </a:tbl>
          </a:graphicData>
        </a:graphic>
      </p:graphicFrame>
      <p:sp>
        <p:nvSpPr>
          <p:cNvPr id="5" name="TextBox 4"/>
          <p:cNvSpPr txBox="1"/>
          <p:nvPr/>
        </p:nvSpPr>
        <p:spPr>
          <a:xfrm>
            <a:off x="529153" y="4076778"/>
            <a:ext cx="8407600" cy="2246769"/>
          </a:xfrm>
          <a:prstGeom prst="rect">
            <a:avLst/>
          </a:prstGeom>
          <a:noFill/>
        </p:spPr>
        <p:txBody>
          <a:bodyPr wrap="square" rtlCol="0">
            <a:spAutoFit/>
          </a:bodyPr>
          <a:lstStyle/>
          <a:p>
            <a:r>
              <a:rPr lang="en-US" sz="2000" b="1" dirty="0" smtClean="0">
                <a:solidFill>
                  <a:srgbClr val="C0504D"/>
                </a:solidFill>
              </a:rPr>
              <a:t>Relating Cultural Practices to Perspectives: </a:t>
            </a:r>
            <a:r>
              <a:rPr lang="en-US" sz="2000" dirty="0" smtClean="0"/>
              <a:t>Learners use the language to investigate, explain, and reflect on the relationship between the practices and perspectives of the cultures studied.</a:t>
            </a:r>
          </a:p>
          <a:p>
            <a:r>
              <a:rPr lang="en-US" sz="2000" b="1" dirty="0" smtClean="0">
                <a:solidFill>
                  <a:srgbClr val="C0504D"/>
                </a:solidFill>
              </a:rPr>
              <a:t>Relating Cultural Products to Perspectives</a:t>
            </a:r>
            <a:r>
              <a:rPr lang="en-US" sz="2000" b="1" dirty="0">
                <a:solidFill>
                  <a:srgbClr val="C0504D"/>
                </a:solidFill>
              </a:rPr>
              <a:t>: </a:t>
            </a:r>
            <a:r>
              <a:rPr lang="en-US" sz="2000" b="1" dirty="0" smtClean="0">
                <a:solidFill>
                  <a:srgbClr val="C0504D"/>
                </a:solidFill>
              </a:rPr>
              <a:t> </a:t>
            </a:r>
            <a:r>
              <a:rPr lang="en-US" sz="2000" dirty="0" smtClean="0"/>
              <a:t>Learners use the language to investigate, explain, and reflect on the </a:t>
            </a:r>
            <a:r>
              <a:rPr lang="en-US" sz="2000" dirty="0"/>
              <a:t>relationship between the products and perspectives of the </a:t>
            </a:r>
            <a:r>
              <a:rPr lang="en-US" sz="2000" dirty="0" smtClean="0"/>
              <a:t>cultures </a:t>
            </a:r>
            <a:r>
              <a:rPr lang="en-US" sz="2000" dirty="0"/>
              <a:t>studied.</a:t>
            </a:r>
          </a:p>
          <a:p>
            <a:endParaRPr lang="en-US" sz="2000" dirty="0"/>
          </a:p>
        </p:txBody>
      </p:sp>
    </p:spTree>
    <p:extLst>
      <p:ext uri="{BB962C8B-B14F-4D97-AF65-F5344CB8AC3E}">
        <p14:creationId xmlns:p14="http://schemas.microsoft.com/office/powerpoint/2010/main" val="3388590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153400" cy="990600"/>
          </a:xfrm>
        </p:spPr>
        <p:txBody>
          <a:bodyPr/>
          <a:lstStyle/>
          <a:p>
            <a:r>
              <a:rPr lang="en-US" dirty="0" smtClean="0"/>
              <a:t>Backward Design</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6248400"/>
            <a:ext cx="6400800"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Group 16"/>
          <p:cNvGrpSpPr/>
          <p:nvPr/>
        </p:nvGrpSpPr>
        <p:grpSpPr>
          <a:xfrm>
            <a:off x="533400" y="4754743"/>
            <a:ext cx="7677661" cy="1216152"/>
            <a:chOff x="838200" y="1905000"/>
            <a:chExt cx="7677661" cy="1216152"/>
          </a:xfrm>
        </p:grpSpPr>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1905000"/>
              <a:ext cx="5467861" cy="1216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838200" y="2220688"/>
              <a:ext cx="1285729" cy="584776"/>
            </a:xfrm>
            <a:prstGeom prst="rect">
              <a:avLst/>
            </a:prstGeom>
            <a:noFill/>
          </p:spPr>
          <p:txBody>
            <a:bodyPr wrap="none" rtlCol="0">
              <a:spAutoFit/>
            </a:bodyPr>
            <a:lstStyle/>
            <a:p>
              <a:r>
                <a:rPr lang="en-US" sz="3200"/>
                <a:t>What? </a:t>
              </a:r>
            </a:p>
          </p:txBody>
        </p:sp>
        <p:sp>
          <p:nvSpPr>
            <p:cNvPr id="14" name="Right Arrow 13"/>
            <p:cNvSpPr/>
            <p:nvPr/>
          </p:nvSpPr>
          <p:spPr>
            <a:xfrm>
              <a:off x="2286000" y="2362200"/>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 name="Group 18"/>
          <p:cNvGrpSpPr/>
          <p:nvPr/>
        </p:nvGrpSpPr>
        <p:grpSpPr>
          <a:xfrm>
            <a:off x="533400" y="1767840"/>
            <a:ext cx="6692076" cy="2706624"/>
            <a:chOff x="838200" y="3505200"/>
            <a:chExt cx="6692076" cy="2706624"/>
          </a:xfrm>
        </p:grpSpPr>
        <p:sp>
          <p:nvSpPr>
            <p:cNvPr id="11" name="TextBox 10"/>
            <p:cNvSpPr txBox="1"/>
            <p:nvPr/>
          </p:nvSpPr>
          <p:spPr>
            <a:xfrm>
              <a:off x="838200" y="4596824"/>
              <a:ext cx="1913705" cy="584776"/>
            </a:xfrm>
            <a:prstGeom prst="rect">
              <a:avLst/>
            </a:prstGeom>
            <a:noFill/>
          </p:spPr>
          <p:txBody>
            <a:bodyPr wrap="none" rtlCol="0">
              <a:spAutoFit/>
            </a:bodyPr>
            <a:lstStyle/>
            <a:p>
              <a:r>
                <a:rPr lang="en-US" sz="3200"/>
                <a:t>How well? </a:t>
              </a:r>
            </a:p>
          </p:txBody>
        </p:sp>
        <p:pic>
          <p:nvPicPr>
            <p:cNvPr id="13"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406"/>
            <a:stretch/>
          </p:blipFill>
          <p:spPr bwMode="auto">
            <a:xfrm>
              <a:off x="5257800" y="3505200"/>
              <a:ext cx="2272476" cy="27066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Right Arrow 14"/>
            <p:cNvSpPr/>
            <p:nvPr/>
          </p:nvSpPr>
          <p:spPr>
            <a:xfrm>
              <a:off x="3563112" y="4803648"/>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TextBox 17"/>
          <p:cNvSpPr txBox="1"/>
          <p:nvPr/>
        </p:nvSpPr>
        <p:spPr>
          <a:xfrm>
            <a:off x="533400" y="810557"/>
            <a:ext cx="5832847" cy="461665"/>
          </a:xfrm>
          <a:prstGeom prst="rect">
            <a:avLst/>
          </a:prstGeom>
          <a:noFill/>
        </p:spPr>
        <p:txBody>
          <a:bodyPr wrap="none" rtlCol="0">
            <a:spAutoFit/>
          </a:bodyPr>
          <a:lstStyle/>
          <a:p>
            <a:r>
              <a:rPr lang="en-US" sz="2400">
                <a:solidFill>
                  <a:srgbClr val="FF0000"/>
                </a:solidFill>
              </a:rPr>
              <a:t>Identify desired results – What are the goals?</a:t>
            </a:r>
          </a:p>
        </p:txBody>
      </p:sp>
      <p:sp>
        <p:nvSpPr>
          <p:cNvPr id="12" name="Footer Placeholder 11"/>
          <p:cNvSpPr>
            <a:spLocks noGrp="1"/>
          </p:cNvSpPr>
          <p:nvPr>
            <p:ph type="ftr" sz="quarter" idx="11"/>
          </p:nvPr>
        </p:nvSpPr>
        <p:spPr/>
        <p:txBody>
          <a:bodyPr/>
          <a:lstStyle/>
          <a:p>
            <a:r>
              <a:rPr lang="en-US"/>
              <a:t>Laura Terrill</a:t>
            </a:r>
          </a:p>
        </p:txBody>
      </p:sp>
      <p:sp>
        <p:nvSpPr>
          <p:cNvPr id="16" name="Slide Number Placeholder 15"/>
          <p:cNvSpPr>
            <a:spLocks noGrp="1"/>
          </p:cNvSpPr>
          <p:nvPr>
            <p:ph type="sldNum" sz="quarter" idx="12"/>
          </p:nvPr>
        </p:nvSpPr>
        <p:spPr/>
        <p:txBody>
          <a:bodyPr>
            <a:normAutofit fontScale="85000" lnSpcReduction="20000"/>
          </a:bodyPr>
          <a:lstStyle/>
          <a:p>
            <a:fld id="{74C2F60E-34D8-DD42-93FD-7BD7AE432328}" type="slidenum">
              <a:rPr lang="en-US"/>
              <a:pPr/>
              <a:t>6</a:t>
            </a:fld>
            <a:endParaRPr lang="en-US"/>
          </a:p>
        </p:txBody>
      </p:sp>
    </p:spTree>
    <p:extLst>
      <p:ext uri="{BB962C8B-B14F-4D97-AF65-F5344CB8AC3E}">
        <p14:creationId xmlns:p14="http://schemas.microsoft.com/office/powerpoint/2010/main" val="110568461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Connections</a:t>
            </a:r>
          </a:p>
        </p:txBody>
      </p:sp>
      <p:sp>
        <p:nvSpPr>
          <p:cNvPr id="3" name="Footer Placeholder 2"/>
          <p:cNvSpPr>
            <a:spLocks noGrp="1"/>
          </p:cNvSpPr>
          <p:nvPr>
            <p:ph type="ftr" sz="quarter" idx="11"/>
          </p:nvPr>
        </p:nvSpPr>
        <p:spPr/>
        <p:txBody>
          <a:bodyPr/>
          <a:lstStyle/>
          <a:p>
            <a:r>
              <a:rPr lang="en-US"/>
              <a:t>Laura Terrill</a:t>
            </a:r>
          </a:p>
        </p:txBody>
      </p:sp>
      <p:sp>
        <p:nvSpPr>
          <p:cNvPr id="4" name="Content Placeholder 3"/>
          <p:cNvSpPr>
            <a:spLocks noGrp="1"/>
          </p:cNvSpPr>
          <p:nvPr>
            <p:ph sz="quarter" idx="1"/>
          </p:nvPr>
        </p:nvSpPr>
        <p:spPr>
          <a:xfrm>
            <a:off x="304800" y="1600200"/>
            <a:ext cx="4267200" cy="4495800"/>
          </a:xfrm>
        </p:spPr>
        <p:txBody>
          <a:bodyPr>
            <a:noAutofit/>
          </a:bodyPr>
          <a:lstStyle/>
          <a:p>
            <a:r>
              <a:rPr lang="en-US" sz="2800"/>
              <a:t>What are students learning while using the target language? </a:t>
            </a:r>
          </a:p>
          <a:p>
            <a:endParaRPr lang="en-US" sz="2800"/>
          </a:p>
          <a:p>
            <a:r>
              <a:rPr lang="en-US" sz="2800"/>
              <a:t>Are they using language to learn something? Or using language for the sake of learning the language?</a:t>
            </a:r>
          </a:p>
        </p:txBody>
      </p:sp>
      <p:pic>
        <p:nvPicPr>
          <p:cNvPr id="5" name="Picture 4" descr="jours-et-planetes.jpg"/>
          <p:cNvPicPr>
            <a:picLocks noChangeAspect="1"/>
          </p:cNvPicPr>
          <p:nvPr/>
        </p:nvPicPr>
        <p:blipFill>
          <a:blip r:embed="rId2"/>
          <a:stretch>
            <a:fillRect/>
          </a:stretch>
        </p:blipFill>
        <p:spPr>
          <a:xfrm>
            <a:off x="4951620" y="866140"/>
            <a:ext cx="3814428" cy="5394960"/>
          </a:xfrm>
          <a:prstGeom prst="rect">
            <a:avLst/>
          </a:prstGeom>
        </p:spPr>
      </p:pic>
    </p:spTree>
    <p:extLst>
      <p:ext uri="{BB962C8B-B14F-4D97-AF65-F5344CB8AC3E}">
        <p14:creationId xmlns:p14="http://schemas.microsoft.com/office/powerpoint/2010/main" val="64110722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Connections</a:t>
            </a:r>
          </a:p>
        </p:txBody>
      </p:sp>
      <p:sp>
        <p:nvSpPr>
          <p:cNvPr id="3" name="Footer Placeholder 2"/>
          <p:cNvSpPr>
            <a:spLocks noGrp="1"/>
          </p:cNvSpPr>
          <p:nvPr>
            <p:ph type="ftr" sz="quarter" idx="11"/>
          </p:nvPr>
        </p:nvSpPr>
        <p:spPr/>
        <p:txBody>
          <a:bodyPr/>
          <a:lstStyle/>
          <a:p>
            <a:r>
              <a:rPr lang="en-US"/>
              <a:t>Laura Terrill</a:t>
            </a:r>
          </a:p>
        </p:txBody>
      </p:sp>
      <p:sp>
        <p:nvSpPr>
          <p:cNvPr id="5" name="TextBox 4"/>
          <p:cNvSpPr txBox="1"/>
          <p:nvPr/>
        </p:nvSpPr>
        <p:spPr>
          <a:xfrm>
            <a:off x="612649" y="2882900"/>
            <a:ext cx="3464052" cy="1938992"/>
          </a:xfrm>
          <a:prstGeom prst="rect">
            <a:avLst/>
          </a:prstGeom>
          <a:noFill/>
        </p:spPr>
        <p:txBody>
          <a:bodyPr wrap="square" rtlCol="0">
            <a:spAutoFit/>
          </a:bodyPr>
          <a:lstStyle/>
          <a:p>
            <a:r>
              <a:rPr lang="en-US" sz="2000" dirty="0" smtClean="0"/>
              <a:t>Learners build, reinforce, and expand their knowledge of other disciplines while using the language to think critically and creatively to solve problems.</a:t>
            </a:r>
            <a:endParaRPr lang="en-US" sz="2000" dirty="0"/>
          </a:p>
        </p:txBody>
      </p:sp>
      <p:sp>
        <p:nvSpPr>
          <p:cNvPr id="6" name="Rectangle 5"/>
          <p:cNvSpPr/>
          <p:nvPr/>
        </p:nvSpPr>
        <p:spPr>
          <a:xfrm>
            <a:off x="612648" y="1917700"/>
            <a:ext cx="3130635" cy="461665"/>
          </a:xfrm>
          <a:prstGeom prst="rect">
            <a:avLst/>
          </a:prstGeom>
        </p:spPr>
        <p:txBody>
          <a:bodyPr wrap="none">
            <a:spAutoFit/>
          </a:bodyPr>
          <a:lstStyle/>
          <a:p>
            <a:r>
              <a:rPr lang="en-US" sz="2400" b="1" dirty="0" smtClean="0">
                <a:solidFill>
                  <a:srgbClr val="4F81BD"/>
                </a:solidFill>
              </a:rPr>
              <a:t>Making Connections </a:t>
            </a:r>
            <a:endParaRPr lang="en-US" sz="2400"/>
          </a:p>
        </p:txBody>
      </p:sp>
      <p:pic>
        <p:nvPicPr>
          <p:cNvPr id="7" name="Picture 6" descr="Cities-in-France.gif"/>
          <p:cNvPicPr>
            <a:picLocks noChangeAspect="1"/>
          </p:cNvPicPr>
          <p:nvPr/>
        </p:nvPicPr>
        <p:blipFill>
          <a:blip r:embed="rId2"/>
          <a:stretch>
            <a:fillRect/>
          </a:stretch>
        </p:blipFill>
        <p:spPr>
          <a:xfrm>
            <a:off x="5116283" y="1638300"/>
            <a:ext cx="2953512" cy="2953512"/>
          </a:xfrm>
          <a:prstGeom prst="rect">
            <a:avLst/>
          </a:prstGeom>
        </p:spPr>
      </p:pic>
      <p:pic>
        <p:nvPicPr>
          <p:cNvPr id="8" name="Picture 7" descr="RN161.jpg"/>
          <p:cNvPicPr>
            <a:picLocks noChangeAspect="1"/>
          </p:cNvPicPr>
          <p:nvPr/>
        </p:nvPicPr>
        <p:blipFill>
          <a:blip r:embed="rId3"/>
          <a:stretch>
            <a:fillRect/>
          </a:stretch>
        </p:blipFill>
        <p:spPr>
          <a:xfrm>
            <a:off x="4750523" y="4913058"/>
            <a:ext cx="1341120" cy="1517904"/>
          </a:xfrm>
          <a:prstGeom prst="rect">
            <a:avLst/>
          </a:prstGeom>
        </p:spPr>
      </p:pic>
      <p:pic>
        <p:nvPicPr>
          <p:cNvPr id="9" name="Picture 8" descr="images.jpeg"/>
          <p:cNvPicPr>
            <a:picLocks noChangeAspect="1"/>
          </p:cNvPicPr>
          <p:nvPr/>
        </p:nvPicPr>
        <p:blipFill>
          <a:blip r:embed="rId4"/>
          <a:stretch>
            <a:fillRect/>
          </a:stretch>
        </p:blipFill>
        <p:spPr>
          <a:xfrm>
            <a:off x="6318111" y="4629912"/>
            <a:ext cx="2673489" cy="2002536"/>
          </a:xfrm>
          <a:prstGeom prst="rect">
            <a:avLst/>
          </a:prstGeom>
        </p:spPr>
      </p:pic>
    </p:spTree>
    <p:extLst>
      <p:ext uri="{BB962C8B-B14F-4D97-AF65-F5344CB8AC3E}">
        <p14:creationId xmlns:p14="http://schemas.microsoft.com/office/powerpoint/2010/main" val="116360634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Connections</a:t>
            </a:r>
          </a:p>
        </p:txBody>
      </p:sp>
      <p:sp>
        <p:nvSpPr>
          <p:cNvPr id="3" name="Footer Placeholder 2"/>
          <p:cNvSpPr>
            <a:spLocks noGrp="1"/>
          </p:cNvSpPr>
          <p:nvPr>
            <p:ph type="ftr" sz="quarter" idx="11"/>
          </p:nvPr>
        </p:nvSpPr>
        <p:spPr/>
        <p:txBody>
          <a:bodyPr/>
          <a:lstStyle/>
          <a:p>
            <a:r>
              <a:rPr lang="en-US"/>
              <a:t>Laura Terrill</a:t>
            </a:r>
          </a:p>
        </p:txBody>
      </p:sp>
      <p:sp>
        <p:nvSpPr>
          <p:cNvPr id="5" name="TextBox 4"/>
          <p:cNvSpPr txBox="1"/>
          <p:nvPr/>
        </p:nvSpPr>
        <p:spPr>
          <a:xfrm>
            <a:off x="851471" y="2438400"/>
            <a:ext cx="7582853" cy="707886"/>
          </a:xfrm>
          <a:prstGeom prst="rect">
            <a:avLst/>
          </a:prstGeom>
          <a:noFill/>
        </p:spPr>
        <p:txBody>
          <a:bodyPr wrap="square" rtlCol="0">
            <a:spAutoFit/>
          </a:bodyPr>
          <a:lstStyle/>
          <a:p>
            <a:pPr algn="ctr"/>
            <a:r>
              <a:rPr lang="en-US" sz="2000" dirty="0" smtClean="0"/>
              <a:t>Learners acquire information and access diverse perspectives that are available through the language and its culture.</a:t>
            </a:r>
            <a:endParaRPr lang="en-US" sz="2000" dirty="0"/>
          </a:p>
        </p:txBody>
      </p:sp>
      <p:sp>
        <p:nvSpPr>
          <p:cNvPr id="6" name="TextBox 5"/>
          <p:cNvSpPr txBox="1"/>
          <p:nvPr/>
        </p:nvSpPr>
        <p:spPr>
          <a:xfrm>
            <a:off x="566197" y="1816100"/>
            <a:ext cx="8153400" cy="461665"/>
          </a:xfrm>
          <a:prstGeom prst="rect">
            <a:avLst/>
          </a:prstGeom>
          <a:noFill/>
        </p:spPr>
        <p:txBody>
          <a:bodyPr wrap="square" rtlCol="0">
            <a:spAutoFit/>
          </a:bodyPr>
          <a:lstStyle/>
          <a:p>
            <a:pPr algn="ctr"/>
            <a:r>
              <a:rPr lang="en-US" sz="2400" b="1" dirty="0" smtClean="0">
                <a:solidFill>
                  <a:srgbClr val="4F81BD"/>
                </a:solidFill>
              </a:rPr>
              <a:t>Acquiring Information and Diverse Perspectives</a:t>
            </a:r>
            <a:endParaRPr lang="en-US" sz="2400"/>
          </a:p>
        </p:txBody>
      </p:sp>
      <p:pic>
        <p:nvPicPr>
          <p:cNvPr id="8" name="Picture 7" descr="Screen Shot 2015-07-05 at 11.21.06 PM.png"/>
          <p:cNvPicPr>
            <a:picLocks noChangeAspect="1"/>
          </p:cNvPicPr>
          <p:nvPr/>
        </p:nvPicPr>
        <p:blipFill>
          <a:blip r:embed="rId2"/>
          <a:stretch>
            <a:fillRect/>
          </a:stretch>
        </p:blipFill>
        <p:spPr>
          <a:xfrm>
            <a:off x="928147" y="3459162"/>
            <a:ext cx="7429500" cy="2971800"/>
          </a:xfrm>
          <a:prstGeom prst="rect">
            <a:avLst/>
          </a:prstGeom>
        </p:spPr>
      </p:pic>
    </p:spTree>
    <p:extLst>
      <p:ext uri="{BB962C8B-B14F-4D97-AF65-F5344CB8AC3E}">
        <p14:creationId xmlns:p14="http://schemas.microsoft.com/office/powerpoint/2010/main" val="174580125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Connections</a:t>
            </a:r>
            <a:endParaRPr lang="en-US" dirty="0"/>
          </a:p>
        </p:txBody>
      </p:sp>
      <p:sp>
        <p:nvSpPr>
          <p:cNvPr id="6" name="Footer Placeholder 5"/>
          <p:cNvSpPr>
            <a:spLocks noGrp="1"/>
          </p:cNvSpPr>
          <p:nvPr>
            <p:ph type="ftr" sz="quarter" idx="11"/>
          </p:nvPr>
        </p:nvSpPr>
        <p:spPr/>
        <p:txBody>
          <a:bodyPr/>
          <a:lstStyle/>
          <a:p>
            <a:r>
              <a:rPr lang="en-US" smtClean="0"/>
              <a:t>Laura Terrill, CERCLL 2015</a:t>
            </a:r>
            <a:endParaRPr lang="en-US" dirty="0"/>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a:pPr/>
              <a:t>63</a:t>
            </a:fld>
            <a:endParaRPr lang="en-US"/>
          </a:p>
        </p:txBody>
      </p:sp>
      <p:graphicFrame>
        <p:nvGraphicFramePr>
          <p:cNvPr id="4" name="Content Placeholder 3"/>
          <p:cNvGraphicFramePr>
            <a:graphicFrameLocks noGrp="1"/>
          </p:cNvGraphicFramePr>
          <p:nvPr>
            <p:ph idx="4294967295"/>
            <p:extLst/>
          </p:nvPr>
        </p:nvGraphicFramePr>
        <p:xfrm>
          <a:off x="429795" y="1677988"/>
          <a:ext cx="8454634" cy="2692224"/>
        </p:xfrm>
        <a:graphic>
          <a:graphicData uri="http://schemas.openxmlformats.org/drawingml/2006/table">
            <a:tbl>
              <a:tblPr firstRow="1" bandRow="1">
                <a:tableStyleId>{5C22544A-7EE6-4342-B048-85BDC9FD1C3A}</a:tableStyleId>
              </a:tblPr>
              <a:tblGrid>
                <a:gridCol w="1796672"/>
                <a:gridCol w="3328981"/>
                <a:gridCol w="3328981"/>
              </a:tblGrid>
              <a:tr h="627360">
                <a:tc rowSpan="2">
                  <a:txBody>
                    <a:bodyPr/>
                    <a:lstStyle/>
                    <a:p>
                      <a:r>
                        <a:rPr lang="en-US" sz="2000" dirty="0" smtClean="0"/>
                        <a:t>Connections</a:t>
                      </a:r>
                      <a:endParaRPr lang="en-US" sz="2000" dirty="0"/>
                    </a:p>
                  </a:txBody>
                  <a:tcPr marL="68580" marR="68580" anchor="ctr"/>
                </a:tc>
                <a:tc>
                  <a:txBody>
                    <a:bodyPr/>
                    <a:lstStyle/>
                    <a:p>
                      <a:pPr algn="ctr"/>
                      <a:r>
                        <a:rPr lang="en-US" sz="2000" dirty="0" smtClean="0"/>
                        <a:t>Making Connections</a:t>
                      </a:r>
                      <a:endParaRPr lang="en-US" sz="2000" dirty="0"/>
                    </a:p>
                  </a:txBody>
                  <a:tcPr marL="68580" marR="68580" anchor="ctr"/>
                </a:tc>
                <a:tc>
                  <a:txBody>
                    <a:bodyPr/>
                    <a:lstStyle/>
                    <a:p>
                      <a:pPr algn="ctr"/>
                      <a:r>
                        <a:rPr lang="en-US" sz="2000" dirty="0" smtClean="0"/>
                        <a:t>Acquiring Information and Diverse</a:t>
                      </a:r>
                      <a:r>
                        <a:rPr lang="en-US" sz="2000" baseline="0" dirty="0" smtClean="0"/>
                        <a:t> Perspectives</a:t>
                      </a:r>
                      <a:endParaRPr lang="en-US" sz="2000" dirty="0"/>
                    </a:p>
                  </a:txBody>
                  <a:tcPr marL="68580" marR="68580"/>
                </a:tc>
              </a:tr>
              <a:tr h="1991184">
                <a:tc vMerge="1">
                  <a:txBody>
                    <a:bodyPr/>
                    <a:lstStyle/>
                    <a:p>
                      <a:endParaRPr lang="en-US" dirty="0"/>
                    </a:p>
                  </a:txBody>
                  <a:tcPr/>
                </a:tc>
                <a:tc>
                  <a:txBody>
                    <a:bodyPr/>
                    <a:lstStyle/>
                    <a:p>
                      <a:pPr indent="0">
                        <a:buFont typeface="Arial"/>
                        <a:buNone/>
                      </a:pPr>
                      <a:r>
                        <a:rPr kumimoji="0" lang="en-US" sz="2000" kern="1200"/>
                        <a:t>Geography – location of cities in France; map reading skills</a:t>
                      </a:r>
                      <a:br>
                        <a:rPr kumimoji="0" lang="en-US" sz="2000" kern="1200"/>
                      </a:br>
                      <a:r>
                        <a:rPr kumimoji="0" lang="en-US" sz="2000" kern="1200"/>
                        <a:t>Math – metric system for distances</a:t>
                      </a:r>
                      <a:br>
                        <a:rPr kumimoji="0" lang="en-US" sz="2000" kern="1200"/>
                      </a:br>
                      <a:r>
                        <a:rPr kumimoji="0" lang="en-US" sz="2000" kern="1200"/>
                        <a:t>Language Arts – interview strategies </a:t>
                      </a:r>
                      <a:endParaRPr lang="en-US" sz="2000" b="1" dirty="0"/>
                    </a:p>
                  </a:txBody>
                  <a:tcPr marL="68580" marR="68580"/>
                </a:tc>
                <a:tc>
                  <a:txBody>
                    <a:bodyPr/>
                    <a:lstStyle/>
                    <a:p>
                      <a:pPr>
                        <a:buFont typeface="Arial"/>
                        <a:buNone/>
                      </a:pPr>
                      <a:r>
                        <a:rPr kumimoji="0" lang="en-US" sz="2000" kern="1200"/>
                        <a:t>Websites for various cities in France.</a:t>
                      </a:r>
                      <a:br>
                        <a:rPr kumimoji="0" lang="en-US" sz="2000" kern="1200"/>
                      </a:br>
                      <a:r>
                        <a:rPr kumimoji="0" lang="en-US" sz="2000" kern="1200"/>
                        <a:t>Video of Futuroscope.</a:t>
                      </a:r>
                      <a:br>
                        <a:rPr kumimoji="0" lang="en-US" sz="2000" kern="1200"/>
                      </a:br>
                      <a:r>
                        <a:rPr kumimoji="0" lang="en-US" sz="2000" kern="1200"/>
                        <a:t>Video interviews with people about why they like their city. </a:t>
                      </a:r>
                      <a:endParaRPr lang="en-US" sz="2000" b="1" dirty="0"/>
                    </a:p>
                  </a:txBody>
                  <a:tcPr marL="68580" marR="68580"/>
                </a:tc>
              </a:tr>
            </a:tbl>
          </a:graphicData>
        </a:graphic>
      </p:graphicFrame>
      <p:sp>
        <p:nvSpPr>
          <p:cNvPr id="5" name="TextBox 4"/>
          <p:cNvSpPr txBox="1"/>
          <p:nvPr/>
        </p:nvSpPr>
        <p:spPr>
          <a:xfrm>
            <a:off x="329247" y="4500703"/>
            <a:ext cx="8624176" cy="1938992"/>
          </a:xfrm>
          <a:prstGeom prst="rect">
            <a:avLst/>
          </a:prstGeom>
          <a:noFill/>
        </p:spPr>
        <p:txBody>
          <a:bodyPr wrap="square" rtlCol="0">
            <a:spAutoFit/>
          </a:bodyPr>
          <a:lstStyle/>
          <a:p>
            <a:r>
              <a:rPr lang="en-US" sz="2000" b="1" dirty="0" smtClean="0">
                <a:solidFill>
                  <a:srgbClr val="4F81BD"/>
                </a:solidFill>
              </a:rPr>
              <a:t>Making Connections:  </a:t>
            </a:r>
            <a:r>
              <a:rPr lang="en-US" sz="2000" dirty="0" smtClean="0"/>
              <a:t>Learners build, reinforce, and expand their knowledge of other disciplines while using the language to think critically and creatively to solve problems.</a:t>
            </a:r>
            <a:endParaRPr lang="en-US" sz="2000" dirty="0">
              <a:solidFill>
                <a:srgbClr val="1F497D"/>
              </a:solidFill>
            </a:endParaRPr>
          </a:p>
          <a:p>
            <a:r>
              <a:rPr lang="en-US" sz="2000" b="1" dirty="0" smtClean="0">
                <a:solidFill>
                  <a:srgbClr val="4F81BD"/>
                </a:solidFill>
              </a:rPr>
              <a:t>Acquiring Information and Diverse Perspectives:  </a:t>
            </a:r>
            <a:r>
              <a:rPr lang="en-US" sz="2000" dirty="0" smtClean="0"/>
              <a:t>Learners acquire information and access diverse perspectives that are available through the language and its culture.</a:t>
            </a:r>
            <a:endParaRPr lang="en-US" sz="2000" dirty="0"/>
          </a:p>
        </p:txBody>
      </p:sp>
    </p:spTree>
    <p:extLst>
      <p:ext uri="{BB962C8B-B14F-4D97-AF65-F5344CB8AC3E}">
        <p14:creationId xmlns:p14="http://schemas.microsoft.com/office/powerpoint/2010/main" val="61260701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6672" y="228600"/>
            <a:ext cx="8153400" cy="990600"/>
          </a:xfrm>
        </p:spPr>
        <p:txBody>
          <a:bodyPr/>
          <a:lstStyle/>
          <a:p>
            <a:r>
              <a:rPr lang="en-US" dirty="0" smtClean="0"/>
              <a:t>Comparisons</a:t>
            </a:r>
            <a:endParaRPr lang="en-US" dirty="0"/>
          </a:p>
        </p:txBody>
      </p:sp>
      <p:sp>
        <p:nvSpPr>
          <p:cNvPr id="6" name="Footer Placeholder 5"/>
          <p:cNvSpPr>
            <a:spLocks noGrp="1"/>
          </p:cNvSpPr>
          <p:nvPr>
            <p:ph type="ftr" sz="quarter" idx="11"/>
          </p:nvPr>
        </p:nvSpPr>
        <p:spPr/>
        <p:txBody>
          <a:bodyPr/>
          <a:lstStyle/>
          <a:p>
            <a:r>
              <a:rPr lang="en-US" smtClean="0"/>
              <a:t>Laura Terrill, CERCLL 2015</a:t>
            </a:r>
            <a:endParaRPr lang="en-US" dirty="0"/>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a:pPr/>
              <a:t>64</a:t>
            </a:fld>
            <a:endParaRPr lang="en-US"/>
          </a:p>
        </p:txBody>
      </p:sp>
      <p:sp>
        <p:nvSpPr>
          <p:cNvPr id="5" name="TextBox 4"/>
          <p:cNvSpPr txBox="1"/>
          <p:nvPr/>
        </p:nvSpPr>
        <p:spPr>
          <a:xfrm>
            <a:off x="516672" y="2234281"/>
            <a:ext cx="4691946" cy="1631216"/>
          </a:xfrm>
          <a:prstGeom prst="rect">
            <a:avLst/>
          </a:prstGeom>
          <a:noFill/>
        </p:spPr>
        <p:txBody>
          <a:bodyPr wrap="square" rtlCol="0">
            <a:spAutoFit/>
          </a:bodyPr>
          <a:lstStyle/>
          <a:p>
            <a:r>
              <a:rPr lang="en-US" sz="2000" dirty="0" smtClean="0"/>
              <a:t>Learners use the language of study to investigate, explain, and reflect on the nature of language through comparisons of the language studied and their own.</a:t>
            </a:r>
          </a:p>
          <a:p>
            <a:endParaRPr lang="en-US" sz="2000" dirty="0"/>
          </a:p>
        </p:txBody>
      </p:sp>
      <p:sp>
        <p:nvSpPr>
          <p:cNvPr id="9" name="TextBox 8"/>
          <p:cNvSpPr txBox="1"/>
          <p:nvPr/>
        </p:nvSpPr>
        <p:spPr>
          <a:xfrm>
            <a:off x="1031252" y="1564230"/>
            <a:ext cx="3460803" cy="461665"/>
          </a:xfrm>
          <a:prstGeom prst="rect">
            <a:avLst/>
          </a:prstGeom>
          <a:noFill/>
        </p:spPr>
        <p:txBody>
          <a:bodyPr wrap="none" rtlCol="0">
            <a:spAutoFit/>
          </a:bodyPr>
          <a:lstStyle/>
          <a:p>
            <a:r>
              <a:rPr lang="en-US" sz="2400" b="1" dirty="0" smtClean="0">
                <a:solidFill>
                  <a:srgbClr val="4F81BD"/>
                </a:solidFill>
              </a:rPr>
              <a:t>Language Comparisons </a:t>
            </a:r>
            <a:endParaRPr lang="en-US" sz="2400"/>
          </a:p>
        </p:txBody>
      </p:sp>
      <p:pic>
        <p:nvPicPr>
          <p:cNvPr id="7" name="Picture 6" descr="Hotel-de-Ville-place-630x405-C-Thinkstock_block_media_big.jpg"/>
          <p:cNvPicPr>
            <a:picLocks noChangeAspect="1"/>
          </p:cNvPicPr>
          <p:nvPr/>
        </p:nvPicPr>
        <p:blipFill>
          <a:blip r:embed="rId2"/>
          <a:stretch>
            <a:fillRect/>
          </a:stretch>
        </p:blipFill>
        <p:spPr>
          <a:xfrm>
            <a:off x="2006600" y="3792220"/>
            <a:ext cx="3769360" cy="2423160"/>
          </a:xfrm>
          <a:prstGeom prst="rect">
            <a:avLst/>
          </a:prstGeom>
        </p:spPr>
      </p:pic>
      <p:pic>
        <p:nvPicPr>
          <p:cNvPr id="10" name="Picture 9" descr="Unknown.jpeg"/>
          <p:cNvPicPr>
            <a:picLocks noChangeAspect="1"/>
          </p:cNvPicPr>
          <p:nvPr/>
        </p:nvPicPr>
        <p:blipFill>
          <a:blip r:embed="rId3"/>
          <a:stretch>
            <a:fillRect/>
          </a:stretch>
        </p:blipFill>
        <p:spPr>
          <a:xfrm>
            <a:off x="6206272" y="1714500"/>
            <a:ext cx="2463800" cy="3289300"/>
          </a:xfrm>
          <a:prstGeom prst="rect">
            <a:avLst/>
          </a:prstGeom>
        </p:spPr>
      </p:pic>
      <p:sp>
        <p:nvSpPr>
          <p:cNvPr id="11" name="TextBox 10"/>
          <p:cNvSpPr txBox="1"/>
          <p:nvPr/>
        </p:nvSpPr>
        <p:spPr>
          <a:xfrm>
            <a:off x="4296068" y="6246296"/>
            <a:ext cx="1479892" cy="369332"/>
          </a:xfrm>
          <a:prstGeom prst="rect">
            <a:avLst/>
          </a:prstGeom>
          <a:noFill/>
        </p:spPr>
        <p:txBody>
          <a:bodyPr wrap="none" rtlCol="0">
            <a:spAutoFit/>
          </a:bodyPr>
          <a:lstStyle/>
          <a:p>
            <a:pPr algn="r"/>
            <a:r>
              <a:rPr lang="en-US"/>
              <a:t>Hôtel de ville</a:t>
            </a:r>
          </a:p>
        </p:txBody>
      </p:sp>
      <p:sp>
        <p:nvSpPr>
          <p:cNvPr id="12" name="TextBox 11"/>
          <p:cNvSpPr txBox="1"/>
          <p:nvPr/>
        </p:nvSpPr>
        <p:spPr>
          <a:xfrm>
            <a:off x="7344068" y="5110664"/>
            <a:ext cx="1326004" cy="369332"/>
          </a:xfrm>
          <a:prstGeom prst="rect">
            <a:avLst/>
          </a:prstGeom>
          <a:noFill/>
        </p:spPr>
        <p:txBody>
          <a:bodyPr wrap="none" rtlCol="0">
            <a:spAutoFit/>
          </a:bodyPr>
          <a:lstStyle/>
          <a:p>
            <a:pPr algn="r"/>
            <a:r>
              <a:rPr lang="en-US"/>
              <a:t>Ville fleurie</a:t>
            </a:r>
          </a:p>
        </p:txBody>
      </p:sp>
    </p:spTree>
    <p:extLst>
      <p:ext uri="{BB962C8B-B14F-4D97-AF65-F5344CB8AC3E}">
        <p14:creationId xmlns:p14="http://schemas.microsoft.com/office/powerpoint/2010/main" val="210710797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6672" y="228600"/>
            <a:ext cx="8153400" cy="990600"/>
          </a:xfrm>
        </p:spPr>
        <p:txBody>
          <a:bodyPr/>
          <a:lstStyle/>
          <a:p>
            <a:r>
              <a:rPr lang="en-US" dirty="0" smtClean="0"/>
              <a:t>Comparisons</a:t>
            </a:r>
            <a:endParaRPr lang="en-US" dirty="0"/>
          </a:p>
        </p:txBody>
      </p:sp>
      <p:sp>
        <p:nvSpPr>
          <p:cNvPr id="6" name="Footer Placeholder 5"/>
          <p:cNvSpPr>
            <a:spLocks noGrp="1"/>
          </p:cNvSpPr>
          <p:nvPr>
            <p:ph type="ftr" sz="quarter" idx="11"/>
          </p:nvPr>
        </p:nvSpPr>
        <p:spPr/>
        <p:txBody>
          <a:bodyPr/>
          <a:lstStyle/>
          <a:p>
            <a:r>
              <a:rPr lang="en-US" smtClean="0"/>
              <a:t>Laura Terrill, CERCLL 2015</a:t>
            </a:r>
            <a:endParaRPr lang="en-US" dirty="0"/>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a:pPr/>
              <a:t>65</a:t>
            </a:fld>
            <a:endParaRPr lang="en-US"/>
          </a:p>
        </p:txBody>
      </p:sp>
      <p:sp>
        <p:nvSpPr>
          <p:cNvPr id="5" name="TextBox 4"/>
          <p:cNvSpPr txBox="1"/>
          <p:nvPr/>
        </p:nvSpPr>
        <p:spPr>
          <a:xfrm>
            <a:off x="516672" y="2234281"/>
            <a:ext cx="3818403" cy="1631216"/>
          </a:xfrm>
          <a:prstGeom prst="rect">
            <a:avLst/>
          </a:prstGeom>
          <a:noFill/>
        </p:spPr>
        <p:txBody>
          <a:bodyPr wrap="square" rtlCol="0">
            <a:spAutoFit/>
          </a:bodyPr>
          <a:lstStyle/>
          <a:p>
            <a:r>
              <a:rPr lang="en-US" sz="2000" dirty="0" smtClean="0"/>
              <a:t>Learners use the language of study to investigate, explain, and reflect on the concept of culture through comparisons of the cultures studied and their own.</a:t>
            </a:r>
          </a:p>
        </p:txBody>
      </p:sp>
      <p:sp>
        <p:nvSpPr>
          <p:cNvPr id="7" name="TextBox 6"/>
          <p:cNvSpPr txBox="1"/>
          <p:nvPr/>
        </p:nvSpPr>
        <p:spPr>
          <a:xfrm>
            <a:off x="1269967" y="1573778"/>
            <a:ext cx="3261680" cy="461665"/>
          </a:xfrm>
          <a:prstGeom prst="rect">
            <a:avLst/>
          </a:prstGeom>
          <a:noFill/>
        </p:spPr>
        <p:txBody>
          <a:bodyPr wrap="none" rtlCol="0">
            <a:spAutoFit/>
          </a:bodyPr>
          <a:lstStyle/>
          <a:p>
            <a:r>
              <a:rPr lang="en-US" sz="2400" b="1" dirty="0" smtClean="0">
                <a:solidFill>
                  <a:srgbClr val="4F81BD"/>
                </a:solidFill>
              </a:rPr>
              <a:t>Cultural Comparisons </a:t>
            </a:r>
            <a:endParaRPr lang="en-US" sz="2400"/>
          </a:p>
        </p:txBody>
      </p:sp>
      <p:pic>
        <p:nvPicPr>
          <p:cNvPr id="10" name="Picture 9" descr="Unknown-1.jpeg"/>
          <p:cNvPicPr>
            <a:picLocks noChangeAspect="1"/>
          </p:cNvPicPr>
          <p:nvPr/>
        </p:nvPicPr>
        <p:blipFill>
          <a:blip r:embed="rId2"/>
          <a:stretch>
            <a:fillRect/>
          </a:stretch>
        </p:blipFill>
        <p:spPr>
          <a:xfrm>
            <a:off x="1722967" y="4362450"/>
            <a:ext cx="4343400" cy="1866900"/>
          </a:xfrm>
          <a:prstGeom prst="rect">
            <a:avLst/>
          </a:prstGeom>
        </p:spPr>
      </p:pic>
      <p:pic>
        <p:nvPicPr>
          <p:cNvPr id="12" name="Picture 11" descr="Unknown-2.jpeg"/>
          <p:cNvPicPr>
            <a:picLocks noChangeAspect="1"/>
          </p:cNvPicPr>
          <p:nvPr/>
        </p:nvPicPr>
        <p:blipFill>
          <a:blip r:embed="rId3"/>
          <a:stretch>
            <a:fillRect/>
          </a:stretch>
        </p:blipFill>
        <p:spPr>
          <a:xfrm>
            <a:off x="5421083" y="1733550"/>
            <a:ext cx="3098800" cy="2628900"/>
          </a:xfrm>
          <a:prstGeom prst="rect">
            <a:avLst/>
          </a:prstGeom>
        </p:spPr>
      </p:pic>
    </p:spTree>
    <p:extLst>
      <p:ext uri="{BB962C8B-B14F-4D97-AF65-F5344CB8AC3E}">
        <p14:creationId xmlns:p14="http://schemas.microsoft.com/office/powerpoint/2010/main" val="1087953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6672" y="228600"/>
            <a:ext cx="8153400" cy="990600"/>
          </a:xfrm>
        </p:spPr>
        <p:txBody>
          <a:bodyPr/>
          <a:lstStyle/>
          <a:p>
            <a:r>
              <a:rPr lang="en-US" dirty="0" smtClean="0"/>
              <a:t>Comparisons</a:t>
            </a:r>
            <a:endParaRPr lang="en-US" dirty="0"/>
          </a:p>
        </p:txBody>
      </p:sp>
      <p:sp>
        <p:nvSpPr>
          <p:cNvPr id="6" name="Footer Placeholder 5"/>
          <p:cNvSpPr>
            <a:spLocks noGrp="1"/>
          </p:cNvSpPr>
          <p:nvPr>
            <p:ph type="ftr" sz="quarter" idx="11"/>
          </p:nvPr>
        </p:nvSpPr>
        <p:spPr/>
        <p:txBody>
          <a:bodyPr/>
          <a:lstStyle/>
          <a:p>
            <a:r>
              <a:rPr lang="en-US" smtClean="0"/>
              <a:t>Laura Terrill, CERCLL 2015</a:t>
            </a:r>
            <a:endParaRPr lang="en-US" dirty="0"/>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a:pPr/>
              <a:t>66</a:t>
            </a:fld>
            <a:endParaRPr lang="en-US"/>
          </a:p>
        </p:txBody>
      </p:sp>
      <p:graphicFrame>
        <p:nvGraphicFramePr>
          <p:cNvPr id="4" name="Content Placeholder 3"/>
          <p:cNvGraphicFramePr>
            <a:graphicFrameLocks noGrp="1"/>
          </p:cNvGraphicFramePr>
          <p:nvPr>
            <p:ph idx="4294967295"/>
            <p:extLst/>
          </p:nvPr>
        </p:nvGraphicFramePr>
        <p:xfrm>
          <a:off x="749242" y="1746250"/>
          <a:ext cx="7915277" cy="1615440"/>
        </p:xfrm>
        <a:graphic>
          <a:graphicData uri="http://schemas.openxmlformats.org/drawingml/2006/table">
            <a:tbl>
              <a:tblPr firstRow="1" bandRow="1">
                <a:tableStyleId>{5C22544A-7EE6-4342-B048-85BDC9FD1C3A}</a:tableStyleId>
              </a:tblPr>
              <a:tblGrid>
                <a:gridCol w="1785309"/>
                <a:gridCol w="3064984"/>
                <a:gridCol w="3064984"/>
              </a:tblGrid>
              <a:tr h="370840">
                <a:tc rowSpan="2">
                  <a:txBody>
                    <a:bodyPr/>
                    <a:lstStyle/>
                    <a:p>
                      <a:r>
                        <a:rPr lang="en-US" sz="2000" dirty="0" smtClean="0"/>
                        <a:t>Comparisons</a:t>
                      </a:r>
                      <a:endParaRPr lang="en-US" sz="2000" dirty="0"/>
                    </a:p>
                  </a:txBody>
                  <a:tcPr marL="68580" marR="68580" anchor="ctr"/>
                </a:tc>
                <a:tc>
                  <a:txBody>
                    <a:bodyPr/>
                    <a:lstStyle/>
                    <a:p>
                      <a:pPr algn="ctr"/>
                      <a:r>
                        <a:rPr lang="en-US" sz="2000" dirty="0" smtClean="0"/>
                        <a:t>Language Comparisons</a:t>
                      </a:r>
                      <a:endParaRPr lang="en-US" sz="2000" dirty="0"/>
                    </a:p>
                  </a:txBody>
                  <a:tcPr marL="68580" marR="68580"/>
                </a:tc>
                <a:tc>
                  <a:txBody>
                    <a:bodyPr/>
                    <a:lstStyle/>
                    <a:p>
                      <a:pPr algn="ctr"/>
                      <a:r>
                        <a:rPr lang="en-US" sz="2000" dirty="0" smtClean="0"/>
                        <a:t>Cultural Comparisons</a:t>
                      </a:r>
                      <a:endParaRPr lang="en-US" sz="2000" dirty="0"/>
                    </a:p>
                  </a:txBody>
                  <a:tcPr marL="68580" marR="68580"/>
                </a:tc>
              </a:tr>
              <a:tr h="370840">
                <a:tc vMerge="1">
                  <a:txBody>
                    <a:bodyPr/>
                    <a:lstStyle/>
                    <a:p>
                      <a:endParaRPr lang="en-US" dirty="0"/>
                    </a:p>
                  </a:txBody>
                  <a:tcPr/>
                </a:tc>
                <a:tc>
                  <a:txBody>
                    <a:bodyPr/>
                    <a:lstStyle/>
                    <a:p>
                      <a:pPr marL="0" marR="0">
                        <a:spcBef>
                          <a:spcPts val="0"/>
                        </a:spcBef>
                        <a:spcAft>
                          <a:spcPts val="0"/>
                        </a:spcAft>
                      </a:pPr>
                      <a:r>
                        <a:rPr lang="en-US" sz="2000">
                          <a:latin typeface="+mj-lt"/>
                          <a:ea typeface="Cambria"/>
                          <a:cs typeface="Times New Roman"/>
                        </a:rPr>
                        <a:t>Hotel de ville,</a:t>
                      </a:r>
                    </a:p>
                    <a:p>
                      <a:pPr marL="0" marR="0">
                        <a:spcBef>
                          <a:spcPts val="0"/>
                        </a:spcBef>
                        <a:spcAft>
                          <a:spcPts val="0"/>
                        </a:spcAft>
                      </a:pPr>
                      <a:r>
                        <a:rPr lang="en-US" sz="2000">
                          <a:latin typeface="+mj-lt"/>
                          <a:ea typeface="Cambria"/>
                          <a:cs typeface="Times New Roman"/>
                        </a:rPr>
                        <a:t>ville fleurie, </a:t>
                      </a:r>
                    </a:p>
                    <a:p>
                      <a:pPr marL="0" marR="0">
                        <a:spcBef>
                          <a:spcPts val="0"/>
                        </a:spcBef>
                        <a:spcAft>
                          <a:spcPts val="0"/>
                        </a:spcAft>
                      </a:pPr>
                      <a:r>
                        <a:rPr lang="en-US" sz="2000">
                          <a:latin typeface="+mj-lt"/>
                          <a:ea typeface="Cambria"/>
                          <a:cs typeface="Times New Roman"/>
                        </a:rPr>
                        <a:t>village</a:t>
                      </a:r>
                    </a:p>
                  </a:txBody>
                  <a:tcPr marL="68580" marR="68580" marT="0" marB="0"/>
                </a:tc>
                <a:tc>
                  <a:txBody>
                    <a:bodyPr/>
                    <a:lstStyle/>
                    <a:p>
                      <a:pPr marL="0" marR="0">
                        <a:spcBef>
                          <a:spcPts val="10"/>
                        </a:spcBef>
                        <a:spcAft>
                          <a:spcPts val="10"/>
                        </a:spcAft>
                      </a:pPr>
                      <a:r>
                        <a:rPr lang="en-US" sz="2000">
                          <a:latin typeface="+mj-lt"/>
                          <a:ea typeface="Cambria"/>
                          <a:cs typeface="Times New Roman"/>
                        </a:rPr>
                        <a:t>Layout of cities in France</a:t>
                      </a:r>
                      <a:br>
                        <a:rPr lang="en-US" sz="2000">
                          <a:latin typeface="+mj-lt"/>
                          <a:ea typeface="Cambria"/>
                          <a:cs typeface="Times New Roman"/>
                        </a:rPr>
                      </a:br>
                      <a:r>
                        <a:rPr lang="en-US" sz="2000">
                          <a:latin typeface="+mj-lt"/>
                          <a:ea typeface="Cambria"/>
                          <a:cs typeface="Times New Roman"/>
                        </a:rPr>
                        <a:t>Maintaining historic districts, buildings </a:t>
                      </a:r>
                    </a:p>
                    <a:p>
                      <a:pPr marL="0" marR="0">
                        <a:spcBef>
                          <a:spcPts val="10"/>
                        </a:spcBef>
                        <a:spcAft>
                          <a:spcPts val="10"/>
                        </a:spcAft>
                      </a:pPr>
                      <a:r>
                        <a:rPr lang="en-US" sz="2000">
                          <a:latin typeface="+mj-lt"/>
                          <a:ea typeface="Cambria"/>
                          <a:cs typeface="Times New Roman"/>
                        </a:rPr>
                        <a:t>City statistics</a:t>
                      </a:r>
                    </a:p>
                  </a:txBody>
                  <a:tcPr marL="68580" marR="68580" marT="0" marB="0"/>
                </a:tc>
              </a:tr>
            </a:tbl>
          </a:graphicData>
        </a:graphic>
      </p:graphicFrame>
      <p:sp>
        <p:nvSpPr>
          <p:cNvPr id="5" name="TextBox 4"/>
          <p:cNvSpPr txBox="1"/>
          <p:nvPr/>
        </p:nvSpPr>
        <p:spPr>
          <a:xfrm>
            <a:off x="458597" y="3736755"/>
            <a:ext cx="8348805" cy="2246769"/>
          </a:xfrm>
          <a:prstGeom prst="rect">
            <a:avLst/>
          </a:prstGeom>
          <a:noFill/>
        </p:spPr>
        <p:txBody>
          <a:bodyPr wrap="square" rtlCol="0">
            <a:spAutoFit/>
          </a:bodyPr>
          <a:lstStyle/>
          <a:p>
            <a:r>
              <a:rPr lang="en-US" sz="2000" b="1" dirty="0" smtClean="0">
                <a:solidFill>
                  <a:srgbClr val="4F81BD"/>
                </a:solidFill>
              </a:rPr>
              <a:t>Language Comparisons:  </a:t>
            </a:r>
            <a:r>
              <a:rPr lang="en-US" sz="2000" dirty="0" smtClean="0"/>
              <a:t>Learners use the language of study to investigate, explain, and reflect on the nature of language through comparisons of the language studied and their own.</a:t>
            </a:r>
          </a:p>
          <a:p>
            <a:endParaRPr lang="en-US" sz="2000" dirty="0"/>
          </a:p>
          <a:p>
            <a:r>
              <a:rPr lang="en-US" sz="2000" b="1" dirty="0" smtClean="0">
                <a:solidFill>
                  <a:srgbClr val="4F81BD"/>
                </a:solidFill>
              </a:rPr>
              <a:t>Cultural Comparisons:  </a:t>
            </a:r>
            <a:r>
              <a:rPr lang="en-US" sz="2000" dirty="0" smtClean="0"/>
              <a:t>Learners use the language of study to investigate, explain, and reflect on the concept of culture through comparisons of the cultures studied and their own.</a:t>
            </a:r>
            <a:endParaRPr lang="en-US" sz="2000" dirty="0"/>
          </a:p>
        </p:txBody>
      </p:sp>
    </p:spTree>
    <p:extLst>
      <p:ext uri="{BB962C8B-B14F-4D97-AF65-F5344CB8AC3E}">
        <p14:creationId xmlns:p14="http://schemas.microsoft.com/office/powerpoint/2010/main" val="31621794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Communities</a:t>
            </a:r>
            <a:endParaRPr lang="en-US" dirty="0"/>
          </a:p>
        </p:txBody>
      </p:sp>
      <p:sp>
        <p:nvSpPr>
          <p:cNvPr id="6" name="Footer Placeholder 5"/>
          <p:cNvSpPr>
            <a:spLocks noGrp="1"/>
          </p:cNvSpPr>
          <p:nvPr>
            <p:ph type="ftr" sz="quarter" idx="11"/>
          </p:nvPr>
        </p:nvSpPr>
        <p:spPr/>
        <p:txBody>
          <a:bodyPr/>
          <a:lstStyle/>
          <a:p>
            <a:r>
              <a:rPr lang="en-US" smtClean="0"/>
              <a:t>Laura Terrill, CERCLL 2015</a:t>
            </a:r>
            <a:endParaRPr lang="en-US" dirty="0"/>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a:pPr/>
              <a:t>67</a:t>
            </a:fld>
            <a:endParaRPr lang="en-US"/>
          </a:p>
        </p:txBody>
      </p:sp>
      <p:sp>
        <p:nvSpPr>
          <p:cNvPr id="5" name="TextBox 4"/>
          <p:cNvSpPr txBox="1"/>
          <p:nvPr/>
        </p:nvSpPr>
        <p:spPr>
          <a:xfrm>
            <a:off x="865637" y="2644853"/>
            <a:ext cx="3358641" cy="1938992"/>
          </a:xfrm>
          <a:prstGeom prst="rect">
            <a:avLst/>
          </a:prstGeom>
          <a:noFill/>
        </p:spPr>
        <p:txBody>
          <a:bodyPr wrap="square" rtlCol="0">
            <a:spAutoFit/>
          </a:bodyPr>
          <a:lstStyle/>
          <a:p>
            <a:r>
              <a:rPr lang="en-US" sz="2000" dirty="0" smtClean="0"/>
              <a:t>Learners use the language both within and beyond the classroom to interact and collaborate in their community and the globalized world.</a:t>
            </a:r>
            <a:endParaRPr lang="en-US" sz="2000" dirty="0">
              <a:solidFill>
                <a:srgbClr val="00C6BB"/>
              </a:solidFill>
            </a:endParaRPr>
          </a:p>
        </p:txBody>
      </p:sp>
      <p:sp>
        <p:nvSpPr>
          <p:cNvPr id="7" name="TextBox 6"/>
          <p:cNvSpPr txBox="1"/>
          <p:nvPr/>
        </p:nvSpPr>
        <p:spPr>
          <a:xfrm>
            <a:off x="709067" y="1756870"/>
            <a:ext cx="4729781" cy="461665"/>
          </a:xfrm>
          <a:prstGeom prst="rect">
            <a:avLst/>
          </a:prstGeom>
          <a:noFill/>
        </p:spPr>
        <p:txBody>
          <a:bodyPr wrap="none" rtlCol="0">
            <a:spAutoFit/>
          </a:bodyPr>
          <a:lstStyle/>
          <a:p>
            <a:r>
              <a:rPr lang="en-US" sz="2400" b="1" dirty="0" smtClean="0">
                <a:solidFill>
                  <a:srgbClr val="4F81BD"/>
                </a:solidFill>
              </a:rPr>
              <a:t>School and Global Communities </a:t>
            </a:r>
            <a:endParaRPr lang="en-US" sz="2400"/>
          </a:p>
        </p:txBody>
      </p:sp>
      <p:pic>
        <p:nvPicPr>
          <p:cNvPr id="11" name="Picture 10" descr="Grandes_villes.JPG"/>
          <p:cNvPicPr>
            <a:picLocks noChangeAspect="1"/>
          </p:cNvPicPr>
          <p:nvPr/>
        </p:nvPicPr>
        <p:blipFill>
          <a:blip r:embed="rId2"/>
          <a:stretch>
            <a:fillRect/>
          </a:stretch>
        </p:blipFill>
        <p:spPr>
          <a:xfrm>
            <a:off x="5678240" y="2644853"/>
            <a:ext cx="3410712" cy="3410712"/>
          </a:xfrm>
          <a:prstGeom prst="rect">
            <a:avLst/>
          </a:prstGeom>
        </p:spPr>
      </p:pic>
      <p:pic>
        <p:nvPicPr>
          <p:cNvPr id="13" name="Picture 12" descr="Unknown.jpeg"/>
          <p:cNvPicPr>
            <a:picLocks noChangeAspect="1"/>
          </p:cNvPicPr>
          <p:nvPr/>
        </p:nvPicPr>
        <p:blipFill>
          <a:blip r:embed="rId3"/>
          <a:stretch>
            <a:fillRect/>
          </a:stretch>
        </p:blipFill>
        <p:spPr>
          <a:xfrm>
            <a:off x="6758518" y="408023"/>
            <a:ext cx="1641735" cy="1810512"/>
          </a:xfrm>
          <a:prstGeom prst="rect">
            <a:avLst/>
          </a:prstGeom>
        </p:spPr>
      </p:pic>
      <p:pic>
        <p:nvPicPr>
          <p:cNvPr id="14" name="Picture 13" descr="images.jpeg"/>
          <p:cNvPicPr>
            <a:picLocks noChangeAspect="1"/>
          </p:cNvPicPr>
          <p:nvPr/>
        </p:nvPicPr>
        <p:blipFill>
          <a:blip r:embed="rId4"/>
          <a:stretch>
            <a:fillRect/>
          </a:stretch>
        </p:blipFill>
        <p:spPr>
          <a:xfrm>
            <a:off x="2373083" y="4583845"/>
            <a:ext cx="3048000" cy="1943100"/>
          </a:xfrm>
          <a:prstGeom prst="rect">
            <a:avLst/>
          </a:prstGeom>
        </p:spPr>
      </p:pic>
    </p:spTree>
    <p:extLst>
      <p:ext uri="{BB962C8B-B14F-4D97-AF65-F5344CB8AC3E}">
        <p14:creationId xmlns:p14="http://schemas.microsoft.com/office/powerpoint/2010/main" val="58736204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Communities</a:t>
            </a:r>
            <a:endParaRPr lang="en-US" dirty="0"/>
          </a:p>
        </p:txBody>
      </p:sp>
      <p:sp>
        <p:nvSpPr>
          <p:cNvPr id="6" name="Footer Placeholder 5"/>
          <p:cNvSpPr>
            <a:spLocks noGrp="1"/>
          </p:cNvSpPr>
          <p:nvPr>
            <p:ph type="ftr" sz="quarter" idx="11"/>
          </p:nvPr>
        </p:nvSpPr>
        <p:spPr/>
        <p:txBody>
          <a:bodyPr/>
          <a:lstStyle/>
          <a:p>
            <a:r>
              <a:rPr lang="en-US" smtClean="0"/>
              <a:t>Laura Terrill, CERCLL 2015</a:t>
            </a:r>
            <a:endParaRPr lang="en-US" dirty="0"/>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a:pPr/>
              <a:t>68</a:t>
            </a:fld>
            <a:endParaRPr lang="en-US"/>
          </a:p>
        </p:txBody>
      </p:sp>
      <p:sp>
        <p:nvSpPr>
          <p:cNvPr id="5" name="TextBox 4"/>
          <p:cNvSpPr txBox="1"/>
          <p:nvPr/>
        </p:nvSpPr>
        <p:spPr>
          <a:xfrm>
            <a:off x="609600" y="2635305"/>
            <a:ext cx="2938501" cy="1631216"/>
          </a:xfrm>
          <a:prstGeom prst="rect">
            <a:avLst/>
          </a:prstGeom>
          <a:noFill/>
        </p:spPr>
        <p:txBody>
          <a:bodyPr wrap="square" rtlCol="0">
            <a:spAutoFit/>
          </a:bodyPr>
          <a:lstStyle/>
          <a:p>
            <a:r>
              <a:rPr lang="en-US" sz="2000" dirty="0" smtClean="0"/>
              <a:t>Learners set goals and reflect on their progress in using languages for enjoyment, enrichment, and advancement.</a:t>
            </a:r>
            <a:endParaRPr lang="en-US" sz="2000" dirty="0"/>
          </a:p>
        </p:txBody>
      </p:sp>
      <p:sp>
        <p:nvSpPr>
          <p:cNvPr id="7" name="TextBox 6"/>
          <p:cNvSpPr txBox="1"/>
          <p:nvPr/>
        </p:nvSpPr>
        <p:spPr>
          <a:xfrm>
            <a:off x="609600" y="1756870"/>
            <a:ext cx="2752376" cy="461665"/>
          </a:xfrm>
          <a:prstGeom prst="rect">
            <a:avLst/>
          </a:prstGeom>
          <a:noFill/>
        </p:spPr>
        <p:txBody>
          <a:bodyPr wrap="none" rtlCol="0">
            <a:spAutoFit/>
          </a:bodyPr>
          <a:lstStyle/>
          <a:p>
            <a:r>
              <a:rPr lang="en-US" sz="2400" b="1" dirty="0" smtClean="0">
                <a:solidFill>
                  <a:srgbClr val="4F81BD"/>
                </a:solidFill>
              </a:rPr>
              <a:t>Lifelong Learning </a:t>
            </a:r>
            <a:endParaRPr lang="en-US" sz="2400"/>
          </a:p>
        </p:txBody>
      </p:sp>
      <p:pic>
        <p:nvPicPr>
          <p:cNvPr id="9" name="Picture 8" descr="images-1.jpeg"/>
          <p:cNvPicPr>
            <a:picLocks noChangeAspect="1"/>
          </p:cNvPicPr>
          <p:nvPr/>
        </p:nvPicPr>
        <p:blipFill>
          <a:blip r:embed="rId2"/>
          <a:stretch>
            <a:fillRect/>
          </a:stretch>
        </p:blipFill>
        <p:spPr>
          <a:xfrm>
            <a:off x="5253874" y="1219200"/>
            <a:ext cx="3162300" cy="2565400"/>
          </a:xfrm>
          <a:prstGeom prst="rect">
            <a:avLst/>
          </a:prstGeom>
        </p:spPr>
      </p:pic>
      <p:pic>
        <p:nvPicPr>
          <p:cNvPr id="10" name="Picture 9" descr="Unknown.jpeg"/>
          <p:cNvPicPr>
            <a:picLocks noChangeAspect="1"/>
          </p:cNvPicPr>
          <p:nvPr/>
        </p:nvPicPr>
        <p:blipFill>
          <a:blip r:embed="rId3"/>
          <a:stretch>
            <a:fillRect/>
          </a:stretch>
        </p:blipFill>
        <p:spPr>
          <a:xfrm>
            <a:off x="5573861" y="3443774"/>
            <a:ext cx="2552700" cy="3187700"/>
          </a:xfrm>
          <a:prstGeom prst="rect">
            <a:avLst/>
          </a:prstGeom>
        </p:spPr>
      </p:pic>
    </p:spTree>
    <p:extLst>
      <p:ext uri="{BB962C8B-B14F-4D97-AF65-F5344CB8AC3E}">
        <p14:creationId xmlns:p14="http://schemas.microsoft.com/office/powerpoint/2010/main" val="195908231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Communities</a:t>
            </a:r>
            <a:endParaRPr lang="en-US" dirty="0"/>
          </a:p>
        </p:txBody>
      </p:sp>
      <p:sp>
        <p:nvSpPr>
          <p:cNvPr id="6" name="Footer Placeholder 5"/>
          <p:cNvSpPr>
            <a:spLocks noGrp="1"/>
          </p:cNvSpPr>
          <p:nvPr>
            <p:ph type="ftr" sz="quarter" idx="11"/>
          </p:nvPr>
        </p:nvSpPr>
        <p:spPr/>
        <p:txBody>
          <a:bodyPr/>
          <a:lstStyle/>
          <a:p>
            <a:r>
              <a:rPr lang="en-US" smtClean="0"/>
              <a:t>Laura Terrill, CERCLL 2015</a:t>
            </a:r>
            <a:endParaRPr lang="en-US" dirty="0"/>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a:pPr/>
              <a:t>69</a:t>
            </a:fld>
            <a:endParaRPr lang="en-US"/>
          </a:p>
        </p:txBody>
      </p:sp>
      <p:graphicFrame>
        <p:nvGraphicFramePr>
          <p:cNvPr id="4" name="Content Placeholder 3"/>
          <p:cNvGraphicFramePr>
            <a:graphicFrameLocks noGrp="1"/>
          </p:cNvGraphicFramePr>
          <p:nvPr>
            <p:ph idx="4294967295"/>
            <p:extLst/>
          </p:nvPr>
        </p:nvGraphicFramePr>
        <p:xfrm>
          <a:off x="749242" y="1671638"/>
          <a:ext cx="7915277" cy="2834640"/>
        </p:xfrm>
        <a:graphic>
          <a:graphicData uri="http://schemas.openxmlformats.org/drawingml/2006/table">
            <a:tbl>
              <a:tblPr firstRow="1" bandRow="1">
                <a:tableStyleId>{5C22544A-7EE6-4342-B048-85BDC9FD1C3A}</a:tableStyleId>
              </a:tblPr>
              <a:tblGrid>
                <a:gridCol w="1744072"/>
                <a:gridCol w="2888252"/>
                <a:gridCol w="3282953"/>
              </a:tblGrid>
              <a:tr h="370840">
                <a:tc rowSpan="2">
                  <a:txBody>
                    <a:bodyPr/>
                    <a:lstStyle/>
                    <a:p>
                      <a:pPr algn="ctr"/>
                      <a:r>
                        <a:rPr lang="en-US" sz="2000" dirty="0" smtClean="0"/>
                        <a:t>Communities</a:t>
                      </a:r>
                      <a:endParaRPr lang="en-US" sz="2000" dirty="0">
                        <a:solidFill>
                          <a:schemeClr val="tx1"/>
                        </a:solidFill>
                      </a:endParaRPr>
                    </a:p>
                  </a:txBody>
                  <a:tcPr marL="68580" marR="68580" anchor="ctr"/>
                </a:tc>
                <a:tc>
                  <a:txBody>
                    <a:bodyPr/>
                    <a:lstStyle/>
                    <a:p>
                      <a:pPr algn="ctr"/>
                      <a:r>
                        <a:rPr lang="en-US" sz="2000" dirty="0" smtClean="0"/>
                        <a:t>School and Global Communities</a:t>
                      </a:r>
                      <a:endParaRPr lang="en-US" sz="2000" dirty="0"/>
                    </a:p>
                  </a:txBody>
                  <a:tcPr marL="68580" marR="68580"/>
                </a:tc>
                <a:tc>
                  <a:txBody>
                    <a:bodyPr/>
                    <a:lstStyle/>
                    <a:p>
                      <a:pPr algn="ctr"/>
                      <a:r>
                        <a:rPr lang="en-US" sz="2000" dirty="0" smtClean="0"/>
                        <a:t>Lifelong Learning</a:t>
                      </a:r>
                      <a:endParaRPr lang="en-US" sz="2000" dirty="0"/>
                    </a:p>
                  </a:txBody>
                  <a:tcPr marL="68580" marR="68580"/>
                </a:tc>
              </a:tr>
              <a:tr h="370840">
                <a:tc vMerge="1">
                  <a:txBody>
                    <a:bodyPr/>
                    <a:lstStyle/>
                    <a:p>
                      <a:endParaRPr lang="en-US" dirty="0"/>
                    </a:p>
                  </a:txBody>
                  <a:tcPr/>
                </a:tc>
                <a:tc>
                  <a:txBody>
                    <a:bodyPr/>
                    <a:lstStyle/>
                    <a:p>
                      <a:pPr marL="91440" marR="0" indent="-91440">
                        <a:spcBef>
                          <a:spcPts val="10"/>
                        </a:spcBef>
                        <a:spcAft>
                          <a:spcPts val="10"/>
                        </a:spcAft>
                        <a:buFont typeface="Arial"/>
                        <a:buChar char="•"/>
                      </a:pPr>
                      <a:r>
                        <a:rPr lang="en-US" sz="2000">
                          <a:latin typeface="+mj-lt"/>
                          <a:ea typeface="Cambria"/>
                          <a:cs typeface="Times New Roman"/>
                        </a:rPr>
                        <a:t>Small group work to plan an itinerary for school trip to France</a:t>
                      </a:r>
                    </a:p>
                    <a:p>
                      <a:pPr marL="91440" marR="0" indent="-91440">
                        <a:spcBef>
                          <a:spcPts val="10"/>
                        </a:spcBef>
                        <a:spcAft>
                          <a:spcPts val="10"/>
                        </a:spcAft>
                        <a:buFont typeface="Arial"/>
                        <a:buChar char="•"/>
                      </a:pPr>
                      <a:r>
                        <a:rPr lang="en-US" sz="2000">
                          <a:latin typeface="+mj-lt"/>
                          <a:ea typeface="Cambria"/>
                          <a:cs typeface="Times New Roman"/>
                        </a:rPr>
                        <a:t>Skyping with their sister school in France in preparation for their exchange</a:t>
                      </a:r>
                    </a:p>
                  </a:txBody>
                  <a:tcPr marL="68580" marR="68580" marT="0" marB="0"/>
                </a:tc>
                <a:tc>
                  <a:txBody>
                    <a:bodyPr/>
                    <a:lstStyle/>
                    <a:p>
                      <a:pPr marL="91440" marR="0" indent="-91440">
                        <a:spcBef>
                          <a:spcPts val="10"/>
                        </a:spcBef>
                        <a:spcAft>
                          <a:spcPts val="10"/>
                        </a:spcAft>
                        <a:buFont typeface="Arial"/>
                        <a:buChar char="•"/>
                      </a:pPr>
                      <a:r>
                        <a:rPr lang="en-US" sz="2000">
                          <a:latin typeface="+mj-lt"/>
                          <a:ea typeface="Cambria"/>
                          <a:cs typeface="Times New Roman"/>
                        </a:rPr>
                        <a:t>Researching and planning a trip </a:t>
                      </a:r>
                    </a:p>
                    <a:p>
                      <a:pPr marL="91440" marR="0" indent="-91440">
                        <a:spcBef>
                          <a:spcPts val="10"/>
                        </a:spcBef>
                        <a:spcAft>
                          <a:spcPts val="10"/>
                        </a:spcAft>
                        <a:buFont typeface="Arial"/>
                        <a:buChar char="•"/>
                      </a:pPr>
                      <a:r>
                        <a:rPr lang="en-US" sz="2000">
                          <a:latin typeface="+mj-lt"/>
                          <a:ea typeface="Cambria"/>
                          <a:cs typeface="Times New Roman"/>
                        </a:rPr>
                        <a:t>Self-assessment of progress towards unit goals </a:t>
                      </a:r>
                    </a:p>
                  </a:txBody>
                  <a:tcPr marL="68580" marR="68580" marT="0" marB="0"/>
                </a:tc>
              </a:tr>
            </a:tbl>
          </a:graphicData>
        </a:graphic>
      </p:graphicFrame>
      <p:sp>
        <p:nvSpPr>
          <p:cNvPr id="5" name="TextBox 4"/>
          <p:cNvSpPr txBox="1"/>
          <p:nvPr/>
        </p:nvSpPr>
        <p:spPr>
          <a:xfrm>
            <a:off x="470356" y="4514105"/>
            <a:ext cx="8395841" cy="1631216"/>
          </a:xfrm>
          <a:prstGeom prst="rect">
            <a:avLst/>
          </a:prstGeom>
          <a:noFill/>
        </p:spPr>
        <p:txBody>
          <a:bodyPr wrap="square" rtlCol="0">
            <a:spAutoFit/>
          </a:bodyPr>
          <a:lstStyle/>
          <a:p>
            <a:r>
              <a:rPr lang="en-US" sz="2000" b="1" dirty="0" smtClean="0">
                <a:solidFill>
                  <a:srgbClr val="4F81BD"/>
                </a:solidFill>
              </a:rPr>
              <a:t>School and Global Communities:  </a:t>
            </a:r>
            <a:r>
              <a:rPr lang="en-US" sz="2000" dirty="0" smtClean="0"/>
              <a:t>Learners use the language both within and beyond the classroom to interact and collaborate in their community and the globalized world.</a:t>
            </a:r>
            <a:endParaRPr lang="en-US" sz="2000" dirty="0">
              <a:solidFill>
                <a:srgbClr val="00C6BB"/>
              </a:solidFill>
            </a:endParaRPr>
          </a:p>
          <a:p>
            <a:r>
              <a:rPr lang="en-US" sz="2000" b="1" dirty="0" smtClean="0">
                <a:solidFill>
                  <a:srgbClr val="4F81BD"/>
                </a:solidFill>
              </a:rPr>
              <a:t>Lifelong Learning:  </a:t>
            </a:r>
            <a:r>
              <a:rPr lang="en-US" sz="2000" dirty="0" smtClean="0"/>
              <a:t>Learners set goals and reflect on their progress in using languages for enjoyment, enrichment, and advancement.</a:t>
            </a:r>
            <a:endParaRPr lang="en-US" sz="2000" dirty="0"/>
          </a:p>
        </p:txBody>
      </p:sp>
    </p:spTree>
    <p:extLst>
      <p:ext uri="{BB962C8B-B14F-4D97-AF65-F5344CB8AC3E}">
        <p14:creationId xmlns:p14="http://schemas.microsoft.com/office/powerpoint/2010/main" val="10772260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Performance and Proficiency</a:t>
            </a:r>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7</a:t>
            </a:fld>
            <a:endParaRPr lang="en-US"/>
          </a:p>
        </p:txBody>
      </p:sp>
      <p:pic>
        <p:nvPicPr>
          <p:cNvPr id="6" name="Picture 2" descr="http://www.actfl.org/sites/default/files/guidelines/ACTFL%20Inverted%20Pyramid%2020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5019" y="1555252"/>
            <a:ext cx="3497539" cy="466338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95792" y="2726720"/>
            <a:ext cx="2453834" cy="600164"/>
          </a:xfrm>
          <a:prstGeom prst="rect">
            <a:avLst/>
          </a:prstGeom>
          <a:noFill/>
        </p:spPr>
        <p:txBody>
          <a:bodyPr wrap="square" rtlCol="0">
            <a:spAutoFit/>
          </a:bodyPr>
          <a:lstStyle/>
          <a:p>
            <a:r>
              <a:rPr lang="en-US" sz="3300" dirty="0"/>
              <a:t>Proficiency</a:t>
            </a: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18948" r="4719" b="9352"/>
          <a:stretch/>
        </p:blipFill>
        <p:spPr>
          <a:xfrm>
            <a:off x="267324" y="3497242"/>
            <a:ext cx="2365611" cy="1704689"/>
          </a:xfrm>
          <a:prstGeom prst="rect">
            <a:avLst/>
          </a:prstGeom>
        </p:spPr>
      </p:pic>
      <p:sp>
        <p:nvSpPr>
          <p:cNvPr id="9" name="TextBox 8"/>
          <p:cNvSpPr txBox="1"/>
          <p:nvPr/>
        </p:nvSpPr>
        <p:spPr>
          <a:xfrm>
            <a:off x="6497943" y="2791298"/>
            <a:ext cx="2646057" cy="600164"/>
          </a:xfrm>
          <a:prstGeom prst="rect">
            <a:avLst/>
          </a:prstGeom>
          <a:noFill/>
        </p:spPr>
        <p:txBody>
          <a:bodyPr wrap="square" rtlCol="0">
            <a:spAutoFit/>
          </a:bodyPr>
          <a:lstStyle/>
          <a:p>
            <a:r>
              <a:rPr lang="en-US" sz="3300" dirty="0"/>
              <a:t>Performance</a:t>
            </a: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b="6267"/>
          <a:stretch/>
        </p:blipFill>
        <p:spPr>
          <a:xfrm>
            <a:off x="6587988" y="3497242"/>
            <a:ext cx="2372854" cy="1749668"/>
          </a:xfrm>
          <a:prstGeom prst="rect">
            <a:avLst/>
          </a:prstGeom>
        </p:spPr>
      </p:pic>
    </p:spTree>
    <p:extLst>
      <p:ext uri="{BB962C8B-B14F-4D97-AF65-F5344CB8AC3E}">
        <p14:creationId xmlns:p14="http://schemas.microsoft.com/office/powerpoint/2010/main" val="106527639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Unknown-1.jpeg"/>
          <p:cNvPicPr>
            <a:picLocks noChangeAspect="1"/>
          </p:cNvPicPr>
          <p:nvPr/>
        </p:nvPicPr>
        <p:blipFill>
          <a:blip r:embed="rId3"/>
          <a:stretch>
            <a:fillRect/>
          </a:stretch>
        </p:blipFill>
        <p:spPr>
          <a:xfrm>
            <a:off x="935370" y="1609716"/>
            <a:ext cx="7333488" cy="3666744"/>
          </a:xfrm>
          <a:prstGeom prst="rect">
            <a:avLst/>
          </a:prstGeom>
        </p:spPr>
      </p:pic>
      <p:sp>
        <p:nvSpPr>
          <p:cNvPr id="2" name="Footer Placeholder 1"/>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51065657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3"/>
          <p:cNvSpPr>
            <a:spLocks noGrp="1"/>
          </p:cNvSpPr>
          <p:nvPr>
            <p:ph type="title"/>
          </p:nvPr>
        </p:nvSpPr>
        <p:spPr/>
        <p:txBody>
          <a:bodyPr>
            <a:normAutofit/>
          </a:bodyPr>
          <a:lstStyle/>
          <a:p>
            <a:pPr eaLnBrk="1" hangingPunct="1"/>
            <a:r>
              <a:rPr lang="en-US" sz="4000">
                <a:ea typeface="ＭＳ Ｐゴシック" pitchFamily="-109" charset="-128"/>
                <a:cs typeface="ＭＳ Ｐゴシック" pitchFamily="-109" charset="-128"/>
              </a:rPr>
              <a:t>Backward Design – Units and Lessons</a:t>
            </a:r>
          </a:p>
        </p:txBody>
      </p:sp>
      <p:graphicFrame>
        <p:nvGraphicFramePr>
          <p:cNvPr id="6" name="Content Placeholder 5"/>
          <p:cNvGraphicFramePr>
            <a:graphicFrameLocks noGrp="1"/>
          </p:cNvGraphicFramePr>
          <p:nvPr>
            <p:ph idx="4294967295"/>
          </p:nvPr>
        </p:nvGraphicFramePr>
        <p:xfrm>
          <a:off x="457200" y="17526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Footer Placeholder 6"/>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80982149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Laura Terrill</a:t>
            </a:r>
          </a:p>
        </p:txBody>
      </p:sp>
      <p:graphicFrame>
        <p:nvGraphicFramePr>
          <p:cNvPr id="4" name="Diagram 3"/>
          <p:cNvGraphicFramePr/>
          <p:nvPr/>
        </p:nvGraphicFramePr>
        <p:xfrm>
          <a:off x="-152400" y="-215900"/>
          <a:ext cx="9321800" cy="741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rot="10800000" flipV="1">
            <a:off x="101600" y="703421"/>
            <a:ext cx="2730500" cy="707886"/>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en-US" sz="2000" dirty="0" smtClean="0"/>
              <a:t>Speaking or writing</a:t>
            </a:r>
          </a:p>
          <a:p>
            <a:pPr algn="ctr"/>
            <a:r>
              <a:rPr lang="en-US" sz="2000" dirty="0" smtClean="0"/>
              <a:t>for an audience</a:t>
            </a:r>
            <a:endParaRPr lang="en-US" sz="2000" dirty="0"/>
          </a:p>
        </p:txBody>
      </p:sp>
      <p:sp>
        <p:nvSpPr>
          <p:cNvPr id="6" name="TextBox 5"/>
          <p:cNvSpPr txBox="1"/>
          <p:nvPr/>
        </p:nvSpPr>
        <p:spPr>
          <a:xfrm rot="10800000" flipV="1">
            <a:off x="6286500" y="614520"/>
            <a:ext cx="2730500" cy="707886"/>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sz="2000" dirty="0" smtClean="0"/>
              <a:t>Listening, reading, viewing</a:t>
            </a:r>
            <a:endParaRPr lang="en-US" sz="2000" dirty="0"/>
          </a:p>
        </p:txBody>
      </p:sp>
      <p:sp>
        <p:nvSpPr>
          <p:cNvPr id="7" name="TextBox 6"/>
          <p:cNvSpPr txBox="1"/>
          <p:nvPr/>
        </p:nvSpPr>
        <p:spPr>
          <a:xfrm rot="10800000" flipV="1">
            <a:off x="1993900" y="5723076"/>
            <a:ext cx="2730500" cy="707886"/>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sz="2000" dirty="0" smtClean="0"/>
              <a:t>Two-way spontaneous interaction</a:t>
            </a:r>
            <a:endParaRPr lang="en-US" sz="2000" dirty="0"/>
          </a:p>
        </p:txBody>
      </p:sp>
      <p:sp>
        <p:nvSpPr>
          <p:cNvPr id="8" name="Slide Number Placeholder 7"/>
          <p:cNvSpPr>
            <a:spLocks noGrp="1"/>
          </p:cNvSpPr>
          <p:nvPr>
            <p:ph type="sldNum" sz="quarter" idx="12"/>
          </p:nvPr>
        </p:nvSpPr>
        <p:spPr/>
        <p:txBody>
          <a:bodyPr/>
          <a:lstStyle/>
          <a:p>
            <a:fld id="{74C2F60E-34D8-DD42-93FD-7BD7AE432328}" type="slidenum">
              <a:rPr lang="en-US"/>
              <a:pPr/>
              <a:t>72</a:t>
            </a:fld>
            <a:endParaRPr lang="en-US"/>
          </a:p>
        </p:txBody>
      </p:sp>
    </p:spTree>
    <p:extLst>
      <p:ext uri="{BB962C8B-B14F-4D97-AF65-F5344CB8AC3E}">
        <p14:creationId xmlns:p14="http://schemas.microsoft.com/office/powerpoint/2010/main" val="151069616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4"/>
          <p:cNvSpPr>
            <a:spLocks noGrp="1"/>
          </p:cNvSpPr>
          <p:nvPr>
            <p:ph type="title"/>
          </p:nvPr>
        </p:nvSpPr>
        <p:spPr>
          <a:xfrm>
            <a:off x="612775" y="228600"/>
            <a:ext cx="8153400" cy="990600"/>
          </a:xfrm>
        </p:spPr>
        <p:txBody>
          <a:bodyPr/>
          <a:lstStyle/>
          <a:p>
            <a:r>
              <a:rPr lang="en-US"/>
              <a:t>NAEP Foreign Language </a:t>
            </a:r>
          </a:p>
        </p:txBody>
      </p:sp>
      <p:sp>
        <p:nvSpPr>
          <p:cNvPr id="3" name="Footer Placeholder 2"/>
          <p:cNvSpPr>
            <a:spLocks noGrp="1"/>
          </p:cNvSpPr>
          <p:nvPr>
            <p:ph type="ftr" sz="quarter" idx="11"/>
          </p:nvPr>
        </p:nvSpPr>
        <p:spPr/>
        <p:txBody>
          <a:bodyPr/>
          <a:lstStyle/>
          <a:p>
            <a:pPr>
              <a:defRPr/>
            </a:pPr>
            <a:r>
              <a:rPr lang="en-US"/>
              <a:t>Laura Terrill</a:t>
            </a:r>
          </a:p>
        </p:txBody>
      </p:sp>
      <p:sp>
        <p:nvSpPr>
          <p:cNvPr id="4" name="Slide Number Placeholder 3"/>
          <p:cNvSpPr>
            <a:spLocks noGrp="1"/>
          </p:cNvSpPr>
          <p:nvPr>
            <p:ph type="sldNum" sz="quarter" idx="12"/>
          </p:nvPr>
        </p:nvSpPr>
        <p:spPr/>
        <p:txBody>
          <a:bodyPr>
            <a:normAutofit fontScale="85000" lnSpcReduction="20000"/>
          </a:bodyPr>
          <a:lstStyle/>
          <a:p>
            <a:pPr>
              <a:defRPr/>
            </a:pPr>
            <a:fld id="{57FD86D7-DC73-D24A-97D6-338EC6FB14DB}" type="slidenum">
              <a:rPr lang="en-US"/>
              <a:pPr>
                <a:defRPr/>
              </a:pPr>
              <a:t>73</a:t>
            </a:fld>
            <a:endParaRPr lang="en-US"/>
          </a:p>
        </p:txBody>
      </p:sp>
      <p:pic>
        <p:nvPicPr>
          <p:cNvPr id="92165" name="Content Placeholder 14" descr="Unknown.jpeg"/>
          <p:cNvPicPr>
            <a:picLocks noGrp="1" noChangeAspect="1"/>
          </p:cNvPicPr>
          <p:nvPr>
            <p:ph sz="quarter" idx="1"/>
          </p:nvPr>
        </p:nvPicPr>
        <p:blipFill>
          <a:blip r:embed="rId2"/>
          <a:srcRect l="-40678" r="-40678"/>
          <a:stretch>
            <a:fillRect/>
          </a:stretch>
        </p:blipFill>
        <p:spPr>
          <a:xfrm>
            <a:off x="612775" y="1600200"/>
            <a:ext cx="8153400" cy="4495800"/>
          </a:xfrm>
        </p:spPr>
      </p:pic>
    </p:spTree>
    <p:extLst>
      <p:ext uri="{BB962C8B-B14F-4D97-AF65-F5344CB8AC3E}">
        <p14:creationId xmlns:p14="http://schemas.microsoft.com/office/powerpoint/2010/main" val="1212247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76777" y="56625"/>
            <a:ext cx="8497887" cy="1357312"/>
          </a:xfrm>
        </p:spPr>
        <p:txBody>
          <a:bodyPr>
            <a:normAutofit/>
          </a:bodyPr>
          <a:lstStyle/>
          <a:p>
            <a:r>
              <a:rPr lang="en-US" sz="3600">
                <a:ea typeface="ＭＳ Ｐゴシック" pitchFamily="-84" charset="-128"/>
                <a:cs typeface="ＭＳ Ｐゴシック" pitchFamily="-84" charset="-128"/>
              </a:rPr>
              <a:t>ACTFL Integrated Performance Assessment</a:t>
            </a:r>
          </a:p>
        </p:txBody>
      </p:sp>
      <p:sp>
        <p:nvSpPr>
          <p:cNvPr id="10" name="Footer Placeholder 9"/>
          <p:cNvSpPr>
            <a:spLocks noGrp="1"/>
          </p:cNvSpPr>
          <p:nvPr>
            <p:ph type="ftr" sz="quarter" idx="11"/>
          </p:nvPr>
        </p:nvSpPr>
        <p:spPr/>
        <p:txBody>
          <a:bodyPr/>
          <a:lstStyle/>
          <a:p>
            <a:r>
              <a:rPr lang="en-US"/>
              <a:t>Laura Terrill</a:t>
            </a:r>
          </a:p>
        </p:txBody>
      </p:sp>
      <p:sp>
        <p:nvSpPr>
          <p:cNvPr id="44035" name="Text Box 3"/>
          <p:cNvSpPr txBox="1">
            <a:spLocks noChangeArrowheads="1"/>
          </p:cNvSpPr>
          <p:nvPr/>
        </p:nvSpPr>
        <p:spPr bwMode="auto">
          <a:xfrm>
            <a:off x="1647825" y="1560513"/>
            <a:ext cx="5800725" cy="1938337"/>
          </a:xfrm>
          <a:prstGeom prst="rect">
            <a:avLst/>
          </a:prstGeom>
          <a:noFill/>
          <a:ln w="9525">
            <a:noFill/>
            <a:miter lim="800000"/>
            <a:headEnd/>
            <a:tailEnd/>
          </a:ln>
        </p:spPr>
        <p:txBody>
          <a:bodyPr wrap="none">
            <a:prstTxWarp prst="textNoShape">
              <a:avLst/>
            </a:prstTxWarp>
            <a:spAutoFit/>
          </a:bodyPr>
          <a:lstStyle/>
          <a:p>
            <a:pPr marL="457200" indent="-457200" algn="ctr">
              <a:buFont typeface="Arial" pitchFamily="-84" charset="0"/>
              <a:buNone/>
            </a:pPr>
            <a:r>
              <a:rPr lang="en-US" sz="2000" b="1">
                <a:solidFill>
                  <a:srgbClr val="FF0000"/>
                </a:solidFill>
              </a:rPr>
              <a:t>Interpretive</a:t>
            </a:r>
          </a:p>
          <a:p>
            <a:pPr marL="457200" indent="-457200" algn="ctr">
              <a:buFont typeface="Arial" pitchFamily="-84" charset="0"/>
              <a:buNone/>
            </a:pPr>
            <a:r>
              <a:rPr lang="en-US" sz="2000"/>
              <a:t>Students listen to, read and / or view an authentic </a:t>
            </a:r>
          </a:p>
          <a:p>
            <a:pPr marL="457200" indent="-457200" algn="ctr">
              <a:buFont typeface="Arial" pitchFamily="-84" charset="0"/>
              <a:buNone/>
            </a:pPr>
            <a:r>
              <a:rPr lang="en-US" sz="2000"/>
              <a:t>text and answer information as well as </a:t>
            </a:r>
          </a:p>
          <a:p>
            <a:pPr marL="457200" indent="-457200" algn="ctr">
              <a:buFont typeface="Arial" pitchFamily="-84" charset="0"/>
              <a:buNone/>
            </a:pPr>
            <a:r>
              <a:rPr lang="en-US" sz="2000"/>
              <a:t>interpretive questions to assess comprehension.</a:t>
            </a:r>
          </a:p>
          <a:p>
            <a:pPr marL="457200" indent="-457200" algn="ctr">
              <a:buFont typeface="Arial" pitchFamily="-84" charset="0"/>
              <a:buNone/>
            </a:pPr>
            <a:r>
              <a:rPr lang="en-US" sz="2000"/>
              <a:t>The teacher provides students with feedback on </a:t>
            </a:r>
          </a:p>
          <a:p>
            <a:pPr marL="457200" indent="-457200" algn="ctr">
              <a:buFont typeface="Arial" pitchFamily="-84" charset="0"/>
              <a:buNone/>
            </a:pPr>
            <a:r>
              <a:rPr lang="en-US" sz="2000"/>
              <a:t>performance. </a:t>
            </a:r>
          </a:p>
        </p:txBody>
      </p:sp>
      <p:sp>
        <p:nvSpPr>
          <p:cNvPr id="44036" name="AutoShape 4"/>
          <p:cNvSpPr>
            <a:spLocks noChangeArrowheads="1"/>
          </p:cNvSpPr>
          <p:nvPr/>
        </p:nvSpPr>
        <p:spPr bwMode="auto">
          <a:xfrm>
            <a:off x="7924800" y="2438400"/>
            <a:ext cx="733425" cy="1214438"/>
          </a:xfrm>
          <a:prstGeom prst="curvedLeftArrow">
            <a:avLst>
              <a:gd name="adj1" fmla="val 33117"/>
              <a:gd name="adj2" fmla="val 66234"/>
              <a:gd name="adj3" fmla="val 3333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4037" name="Text Box 5"/>
          <p:cNvSpPr txBox="1">
            <a:spLocks noChangeArrowheads="1"/>
          </p:cNvSpPr>
          <p:nvPr/>
        </p:nvSpPr>
        <p:spPr bwMode="auto">
          <a:xfrm>
            <a:off x="4953000" y="3886200"/>
            <a:ext cx="3581400" cy="1938338"/>
          </a:xfrm>
          <a:prstGeom prst="rect">
            <a:avLst/>
          </a:prstGeom>
          <a:noFill/>
          <a:ln w="9525">
            <a:noFill/>
            <a:miter lim="800000"/>
            <a:headEnd/>
            <a:tailEnd/>
          </a:ln>
        </p:spPr>
        <p:txBody>
          <a:bodyPr>
            <a:prstTxWarp prst="textNoShape">
              <a:avLst/>
            </a:prstTxWarp>
            <a:spAutoFit/>
          </a:bodyPr>
          <a:lstStyle/>
          <a:p>
            <a:pPr algn="ctr"/>
            <a:r>
              <a:rPr lang="en-US" sz="2000" b="1">
                <a:solidFill>
                  <a:srgbClr val="ED515C"/>
                </a:solidFill>
              </a:rPr>
              <a:t>Interpersonal</a:t>
            </a:r>
          </a:p>
          <a:p>
            <a:pPr algn="ctr"/>
            <a:r>
              <a:rPr lang="en-US" sz="2000"/>
              <a:t>After receiving feedback students engage in communication about a particular topic which relates to the interpretive text. </a:t>
            </a:r>
          </a:p>
        </p:txBody>
      </p:sp>
      <p:sp>
        <p:nvSpPr>
          <p:cNvPr id="44038" name="Text Box 7"/>
          <p:cNvSpPr txBox="1">
            <a:spLocks noChangeArrowheads="1"/>
          </p:cNvSpPr>
          <p:nvPr/>
        </p:nvSpPr>
        <p:spPr bwMode="auto">
          <a:xfrm>
            <a:off x="228600" y="3810000"/>
            <a:ext cx="4343400" cy="2554288"/>
          </a:xfrm>
          <a:prstGeom prst="rect">
            <a:avLst/>
          </a:prstGeom>
          <a:noFill/>
          <a:ln w="9525">
            <a:noFill/>
            <a:miter lim="800000"/>
            <a:headEnd/>
            <a:tailEnd/>
          </a:ln>
        </p:spPr>
        <p:txBody>
          <a:bodyPr>
            <a:prstTxWarp prst="textNoShape">
              <a:avLst/>
            </a:prstTxWarp>
            <a:spAutoFit/>
          </a:bodyPr>
          <a:lstStyle/>
          <a:p>
            <a:pPr algn="ctr"/>
            <a:r>
              <a:rPr lang="en-US" sz="2000" b="1">
                <a:solidFill>
                  <a:srgbClr val="ED515C"/>
                </a:solidFill>
              </a:rPr>
              <a:t>Presentational</a:t>
            </a:r>
          </a:p>
          <a:p>
            <a:pPr algn="ctr"/>
            <a:r>
              <a:rPr lang="en-US" sz="2000"/>
              <a:t>Students engage in the presentational mode by sharing their research/ideas/opinions. Samples presentational formats: speeches, drama, skits, radio broadcasts, posters, brochures, essays, websites, etc. </a:t>
            </a:r>
          </a:p>
        </p:txBody>
      </p:sp>
      <p:sp>
        <p:nvSpPr>
          <p:cNvPr id="11" name="Curved Right Arrow 10"/>
          <p:cNvSpPr/>
          <p:nvPr/>
        </p:nvSpPr>
        <p:spPr>
          <a:xfrm rot="16200000">
            <a:off x="4480388" y="5501812"/>
            <a:ext cx="776059" cy="1507236"/>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4" name="Curved Right Arrow 13"/>
          <p:cNvSpPr/>
          <p:nvPr/>
        </p:nvSpPr>
        <p:spPr>
          <a:xfrm>
            <a:off x="609600" y="2438400"/>
            <a:ext cx="731520" cy="121615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4"/>
            <a:ext cx="7543800" cy="627797"/>
          </a:xfrm>
        </p:spPr>
        <p:txBody>
          <a:bodyPr>
            <a:noAutofit/>
          </a:bodyPr>
          <a:lstStyle/>
          <a:p>
            <a:r>
              <a:rPr lang="en-US" sz="4000" dirty="0" smtClean="0">
                <a:solidFill>
                  <a:schemeClr val="accent1"/>
                </a:solidFill>
              </a:rPr>
              <a:t>Interpretive Mode</a:t>
            </a:r>
            <a:endParaRPr lang="en-US" sz="4000" dirty="0">
              <a:solidFill>
                <a:schemeClr val="accent1"/>
              </a:solidFill>
            </a:endParaRPr>
          </a:p>
        </p:txBody>
      </p:sp>
      <p:sp>
        <p:nvSpPr>
          <p:cNvPr id="5" name="Footer Placeholder 4"/>
          <p:cNvSpPr>
            <a:spLocks noGrp="1"/>
          </p:cNvSpPr>
          <p:nvPr>
            <p:ph type="ftr" sz="quarter" idx="11"/>
          </p:nvPr>
        </p:nvSpPr>
        <p:spPr/>
        <p:txBody>
          <a:bodyPr/>
          <a:lstStyle/>
          <a:p>
            <a:r>
              <a:rPr lang="en-US" smtClean="0"/>
              <a:t>Laura Terrill</a:t>
            </a:r>
            <a:endParaRPr lang="en-US" dirty="0"/>
          </a:p>
        </p:txBody>
      </p:sp>
      <p:sp>
        <p:nvSpPr>
          <p:cNvPr id="7" name="TextBox 6"/>
          <p:cNvSpPr txBox="1"/>
          <p:nvPr/>
        </p:nvSpPr>
        <p:spPr>
          <a:xfrm>
            <a:off x="809317" y="1758358"/>
            <a:ext cx="7597739" cy="830997"/>
          </a:xfrm>
          <a:prstGeom prst="rect">
            <a:avLst/>
          </a:prstGeom>
          <a:noFill/>
        </p:spPr>
        <p:txBody>
          <a:bodyPr wrap="square" rtlCol="0">
            <a:spAutoFit/>
          </a:bodyPr>
          <a:lstStyle/>
          <a:p>
            <a:r>
              <a:rPr lang="en-US" sz="2400" dirty="0" smtClean="0"/>
              <a:t>Learners understand, interpret, and analyze what is heard, read or viewed on a variety of topics.</a:t>
            </a:r>
            <a:endParaRPr lang="en-US" sz="2400" dirty="0"/>
          </a:p>
        </p:txBody>
      </p:sp>
      <p:pic>
        <p:nvPicPr>
          <p:cNvPr id="8" name="Content Placeholder 6"/>
          <p:cNvPicPr>
            <a:picLocks/>
          </p:cNvPicPr>
          <p:nvPr/>
        </p:nvPicPr>
        <p:blipFill rotWithShape="1">
          <a:blip r:embed="rId2" cstate="print">
            <a:extLst>
              <a:ext uri="{28A0092B-C50C-407E-A947-70E740481C1C}">
                <a14:useLocalDpi xmlns:a14="http://schemas.microsoft.com/office/drawing/2010/main" val="0"/>
              </a:ext>
            </a:extLst>
          </a:blip>
          <a:srcRect l="40143" r="8243" b="20669"/>
          <a:stretch/>
        </p:blipFill>
        <p:spPr>
          <a:xfrm>
            <a:off x="1199474" y="3197224"/>
            <a:ext cx="1673352" cy="2155825"/>
          </a:xfrm>
          <a:prstGeom prst="rect">
            <a:avLst/>
          </a:prstGeom>
        </p:spPr>
      </p:pic>
      <p:pic>
        <p:nvPicPr>
          <p:cNvPr id="9" name="Picture 4" descr="https://encrypted-tbn0.google.com/images?q=tbn:ANd9GcRxuilCwH7wfY-msMDm8PL3mlL3weQJHxRZAStX06OcoX6zbsJP"/>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0411" y="3197224"/>
            <a:ext cx="1874520" cy="229570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reneeannsmith.com/wp-content/uploads/2011/08/woman-reading-book-outside.jpg"/>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3775" y="2944651"/>
            <a:ext cx="2194560" cy="17000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982264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9846"/>
            <a:ext cx="8229600" cy="1069848"/>
          </a:xfrm>
        </p:spPr>
        <p:txBody>
          <a:bodyPr/>
          <a:lstStyle/>
          <a:p>
            <a:r>
              <a:rPr lang="en-US"/>
              <a:t>Interpretive Communication….</a:t>
            </a:r>
          </a:p>
        </p:txBody>
      </p:sp>
      <p:graphicFrame>
        <p:nvGraphicFramePr>
          <p:cNvPr id="4" name="Table 3"/>
          <p:cNvGraphicFramePr>
            <a:graphicFrameLocks noGrp="1"/>
          </p:cNvGraphicFramePr>
          <p:nvPr/>
        </p:nvGraphicFramePr>
        <p:xfrm>
          <a:off x="457200" y="1677924"/>
          <a:ext cx="8229600" cy="4400126"/>
        </p:xfrm>
        <a:graphic>
          <a:graphicData uri="http://schemas.openxmlformats.org/drawingml/2006/table">
            <a:tbl>
              <a:tblPr firstRow="1" bandRow="1">
                <a:tableStyleId>{69CF1AB2-1976-4502-BF36-3FF5EA218861}</a:tableStyleId>
              </a:tblPr>
              <a:tblGrid>
                <a:gridCol w="4114800"/>
                <a:gridCol w="4114800"/>
              </a:tblGrid>
              <a:tr h="645583">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645583">
                <a:tc>
                  <a:txBody>
                    <a:bodyPr/>
                    <a:lstStyle/>
                    <a:p>
                      <a:r>
                        <a:rPr lang="en-US" sz="2000"/>
                        <a:t>translation.</a:t>
                      </a:r>
                    </a:p>
                  </a:txBody>
                  <a:tcPr/>
                </a:tc>
                <a:tc>
                  <a:txBody>
                    <a:bodyPr/>
                    <a:lstStyle/>
                    <a:p>
                      <a:r>
                        <a:rPr lang="en-US" sz="2000"/>
                        <a:t>context-driven</a:t>
                      </a:r>
                      <a:r>
                        <a:rPr lang="en-US" sz="2000" baseline="0"/>
                        <a:t> understanding (gist).</a:t>
                      </a:r>
                      <a:endParaRPr lang="en-US" sz="2000"/>
                    </a:p>
                  </a:txBody>
                  <a:tcPr/>
                </a:tc>
              </a:tr>
              <a:tr h="645583">
                <a:tc>
                  <a:txBody>
                    <a:bodyPr/>
                    <a:lstStyle/>
                    <a:p>
                      <a:r>
                        <a:rPr lang="en-US" sz="2000"/>
                        <a:t>a hunt for trivial</a:t>
                      </a:r>
                      <a:r>
                        <a:rPr lang="en-US" sz="2000" baseline="0"/>
                        <a:t> details.</a:t>
                      </a:r>
                      <a:endParaRPr lang="en-US" sz="2000"/>
                    </a:p>
                  </a:txBody>
                  <a:tcPr/>
                </a:tc>
                <a:tc>
                  <a:txBody>
                    <a:bodyPr/>
                    <a:lstStyle/>
                    <a:p>
                      <a:r>
                        <a:rPr lang="en-US" sz="2000"/>
                        <a:t>whole picture;</a:t>
                      </a:r>
                      <a:r>
                        <a:rPr lang="en-US" sz="2000" baseline="0"/>
                        <a:t> mediating meaning with the text; a focused task. </a:t>
                      </a:r>
                      <a:endParaRPr lang="en-US" sz="2000"/>
                    </a:p>
                  </a:txBody>
                  <a:tcPr/>
                </a:tc>
              </a:tr>
              <a:tr h="645583">
                <a:tc>
                  <a:txBody>
                    <a:bodyPr/>
                    <a:lstStyle/>
                    <a:p>
                      <a:r>
                        <a:rPr lang="en-US" sz="2000"/>
                        <a:t>glossed readings; teaching all new vocabulary</a:t>
                      </a:r>
                      <a:r>
                        <a:rPr lang="en-US" sz="2000" baseline="0"/>
                        <a:t> first.</a:t>
                      </a:r>
                      <a:endParaRPr lang="en-US" sz="2000"/>
                    </a:p>
                  </a:txBody>
                  <a:tcPr/>
                </a:tc>
                <a:tc>
                  <a:txBody>
                    <a:bodyPr/>
                    <a:lstStyle/>
                    <a:p>
                      <a:r>
                        <a:rPr lang="en-US" sz="2000"/>
                        <a:t>familiar words in new context; and new words in a familiar context.</a:t>
                      </a:r>
                      <a:r>
                        <a:rPr lang="en-US" sz="2000" baseline="0"/>
                        <a:t> </a:t>
                      </a:r>
                      <a:endParaRPr lang="en-US" sz="2000"/>
                    </a:p>
                  </a:txBody>
                  <a:tcPr/>
                </a:tc>
              </a:tr>
              <a:tr h="645583">
                <a:tc>
                  <a:txBody>
                    <a:bodyPr/>
                    <a:lstStyle/>
                    <a:p>
                      <a:r>
                        <a:rPr lang="en-US" sz="2000"/>
                        <a:t>reading, listening or viewing from the reader’s perspective</a:t>
                      </a:r>
                      <a:r>
                        <a:rPr lang="en-US" sz="2000" baseline="0"/>
                        <a:t> only.</a:t>
                      </a:r>
                      <a:endParaRPr lang="en-US" sz="2000"/>
                    </a:p>
                  </a:txBody>
                  <a:tcPr/>
                </a:tc>
                <a:tc>
                  <a:txBody>
                    <a:bodyPr/>
                    <a:lstStyle/>
                    <a:p>
                      <a:r>
                        <a:rPr lang="en-US" sz="2000"/>
                        <a:t>using the author’s perspective</a:t>
                      </a:r>
                      <a:r>
                        <a:rPr lang="en-US" sz="2000" baseline="0"/>
                        <a:t> and cultural perspective. </a:t>
                      </a:r>
                      <a:endParaRPr lang="en-US" sz="2000"/>
                    </a:p>
                  </a:txBody>
                  <a:tcPr/>
                </a:tc>
              </a:tr>
              <a:tr h="645583">
                <a:tc>
                  <a:txBody>
                    <a:bodyPr/>
                    <a:lstStyle/>
                    <a:p>
                      <a:r>
                        <a:rPr lang="en-US" sz="2000"/>
                        <a:t>reading word for word.</a:t>
                      </a:r>
                    </a:p>
                  </a:txBody>
                  <a:tcPr/>
                </a:tc>
                <a:tc>
                  <a:txBody>
                    <a:bodyPr/>
                    <a:lstStyle/>
                    <a:p>
                      <a:r>
                        <a:rPr lang="en-US" sz="2000"/>
                        <a:t>re-phrasing chunks; retelling;</a:t>
                      </a:r>
                      <a:r>
                        <a:rPr lang="en-US" sz="2000" baseline="0"/>
                        <a:t> predicting; and using structural clues. </a:t>
                      </a:r>
                      <a:endParaRPr lang="en-US" sz="2000"/>
                    </a:p>
                  </a:txBody>
                  <a:tcPr/>
                </a:tc>
              </a:tr>
            </a:tbl>
          </a:graphicData>
        </a:graphic>
      </p:graphicFrame>
      <p:sp>
        <p:nvSpPr>
          <p:cNvPr id="6" name="Footer Placeholder 5"/>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6445883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Laura Terrill</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0" y="63500"/>
            <a:ext cx="9105900" cy="6718300"/>
          </a:xfrm>
          <a:prstGeom prst="rect">
            <a:avLst/>
          </a:prstGeom>
        </p:spPr>
      </p:pic>
    </p:spTree>
    <p:extLst>
      <p:ext uri="{BB962C8B-B14F-4D97-AF65-F5344CB8AC3E}">
        <p14:creationId xmlns:p14="http://schemas.microsoft.com/office/powerpoint/2010/main" val="24823657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Presentational Mode</a:t>
            </a:r>
            <a:endParaRPr lang="en-US" dirty="0"/>
          </a:p>
        </p:txBody>
      </p:sp>
      <p:sp>
        <p:nvSpPr>
          <p:cNvPr id="4" name="Footer Placeholder 3"/>
          <p:cNvSpPr>
            <a:spLocks noGrp="1"/>
          </p:cNvSpPr>
          <p:nvPr>
            <p:ph type="ftr" sz="quarter" idx="11"/>
          </p:nvPr>
        </p:nvSpPr>
        <p:spPr/>
        <p:txBody>
          <a:bodyPr/>
          <a:lstStyle/>
          <a:p>
            <a:r>
              <a:rPr lang="en-US" smtClean="0"/>
              <a:t>Laura Terrill</a:t>
            </a:r>
            <a:endParaRPr lang="en-US"/>
          </a:p>
        </p:txBody>
      </p:sp>
      <p:pic>
        <p:nvPicPr>
          <p:cNvPr id="5122"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3837" y="3336073"/>
            <a:ext cx="1883664"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descr="https://encrypted-tbn0.google.com/images?q=tbn:ANd9GcT-falv5FRxTXKVljTe1fBnRRRXMSlGt2gX7gYzXrccAy_37HcMpQ"/>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4831" y="4495802"/>
            <a:ext cx="2313432" cy="167640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P4220050-2"/>
          <p:cNvPicPr>
            <a:picLocks noChangeArrowheads="1"/>
          </p:cNvPicPr>
          <p:nvPr/>
        </p:nvPicPr>
        <p:blipFill>
          <a:blip r:embed="rId4"/>
          <a:srcRect/>
          <a:stretch>
            <a:fillRect/>
          </a:stretch>
        </p:blipFill>
        <p:spPr bwMode="auto">
          <a:xfrm>
            <a:off x="703060" y="3696192"/>
            <a:ext cx="2523744" cy="2433638"/>
          </a:xfrm>
          <a:prstGeom prst="rect">
            <a:avLst/>
          </a:prstGeom>
          <a:noFill/>
        </p:spPr>
      </p:pic>
      <p:sp>
        <p:nvSpPr>
          <p:cNvPr id="8" name="TextBox 7"/>
          <p:cNvSpPr txBox="1"/>
          <p:nvPr/>
        </p:nvSpPr>
        <p:spPr>
          <a:xfrm>
            <a:off x="533399" y="1672866"/>
            <a:ext cx="8248557" cy="1569660"/>
          </a:xfrm>
          <a:prstGeom prst="rect">
            <a:avLst/>
          </a:prstGeom>
          <a:noFill/>
        </p:spPr>
        <p:txBody>
          <a:bodyPr wrap="square" rtlCol="0">
            <a:spAutoFit/>
          </a:bodyPr>
          <a:lstStyle/>
          <a:p>
            <a:r>
              <a:rPr lang="en-US" sz="2400"/>
              <a:t>Learners present information, concepts, and ideas to inform, explain, persuade, and narrate on a variety of topics using appropriate media and adpating to various audiences of listeners, readers, or viewers. </a:t>
            </a:r>
          </a:p>
        </p:txBody>
      </p:sp>
    </p:spTree>
    <p:extLst>
      <p:ext uri="{BB962C8B-B14F-4D97-AF65-F5344CB8AC3E}">
        <p14:creationId xmlns:p14="http://schemas.microsoft.com/office/powerpoint/2010/main" val="159918205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8866"/>
            <a:ext cx="8229600" cy="1069848"/>
          </a:xfrm>
        </p:spPr>
        <p:txBody>
          <a:bodyPr/>
          <a:lstStyle/>
          <a:p>
            <a:r>
              <a:rPr lang="en-US"/>
              <a:t>Presentational Communication….</a:t>
            </a:r>
          </a:p>
        </p:txBody>
      </p:sp>
      <p:graphicFrame>
        <p:nvGraphicFramePr>
          <p:cNvPr id="4" name="Table 3"/>
          <p:cNvGraphicFramePr>
            <a:graphicFrameLocks noGrp="1"/>
          </p:cNvGraphicFramePr>
          <p:nvPr/>
        </p:nvGraphicFramePr>
        <p:xfrm>
          <a:off x="457200" y="1677924"/>
          <a:ext cx="8229600" cy="4740909"/>
        </p:xfrm>
        <a:graphic>
          <a:graphicData uri="http://schemas.openxmlformats.org/drawingml/2006/table">
            <a:tbl>
              <a:tblPr firstRow="1" bandRow="1">
                <a:tableStyleId>{69CF1AB2-1976-4502-BF36-3FF5EA218861}</a:tableStyleId>
              </a:tblPr>
              <a:tblGrid>
                <a:gridCol w="4114800"/>
                <a:gridCol w="4114800"/>
              </a:tblGrid>
              <a:tr h="645583">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645583">
                <a:tc>
                  <a:txBody>
                    <a:bodyPr/>
                    <a:lstStyle/>
                    <a:p>
                      <a:r>
                        <a:rPr lang="en-US" sz="2000"/>
                        <a:t>negotiated communication.</a:t>
                      </a:r>
                    </a:p>
                  </a:txBody>
                  <a:tcPr/>
                </a:tc>
                <a:tc>
                  <a:txBody>
                    <a:bodyPr/>
                    <a:lstStyle/>
                    <a:p>
                      <a:r>
                        <a:rPr lang="en-US" sz="2000"/>
                        <a:t>one-way</a:t>
                      </a:r>
                      <a:r>
                        <a:rPr lang="en-US" sz="2000" baseline="0"/>
                        <a:t> communication.</a:t>
                      </a:r>
                      <a:endParaRPr lang="en-US" sz="2000"/>
                    </a:p>
                  </a:txBody>
                  <a:tcPr/>
                </a:tc>
              </a:tr>
              <a:tr h="645583">
                <a:tc>
                  <a:txBody>
                    <a:bodyPr/>
                    <a:lstStyle/>
                    <a:p>
                      <a:r>
                        <a:rPr lang="en-US" sz="2000"/>
                        <a:t>random.</a:t>
                      </a:r>
                    </a:p>
                  </a:txBody>
                  <a:tcPr/>
                </a:tc>
                <a:tc>
                  <a:txBody>
                    <a:bodyPr/>
                    <a:lstStyle/>
                    <a:p>
                      <a:r>
                        <a:rPr lang="en-US" sz="2000"/>
                        <a:t>practiced, rehearsed, polished, edited. </a:t>
                      </a:r>
                    </a:p>
                  </a:txBody>
                  <a:tcPr/>
                </a:tc>
              </a:tr>
              <a:tr h="645583">
                <a:tc>
                  <a:txBody>
                    <a:bodyPr/>
                    <a:lstStyle/>
                    <a:p>
                      <a:r>
                        <a:rPr lang="en-US" sz="2000"/>
                        <a:t>unplanned.</a:t>
                      </a:r>
                    </a:p>
                  </a:txBody>
                  <a:tcPr/>
                </a:tc>
                <a:tc>
                  <a:txBody>
                    <a:bodyPr/>
                    <a:lstStyle/>
                    <a:p>
                      <a:r>
                        <a:rPr lang="en-US" sz="2000"/>
                        <a:t>organized. </a:t>
                      </a:r>
                    </a:p>
                  </a:txBody>
                  <a:tcPr/>
                </a:tc>
              </a:tr>
              <a:tr h="645583">
                <a:tc>
                  <a:txBody>
                    <a:bodyPr/>
                    <a:lstStyle/>
                    <a:p>
                      <a:r>
                        <a:rPr lang="en-US" sz="2000"/>
                        <a:t>speaking or writing in a vacuum.</a:t>
                      </a:r>
                    </a:p>
                  </a:txBody>
                  <a:tcPr/>
                </a:tc>
                <a:tc>
                  <a:txBody>
                    <a:bodyPr/>
                    <a:lstStyle/>
                    <a:p>
                      <a:r>
                        <a:rPr lang="en-US" sz="2000"/>
                        <a:t>an awareness</a:t>
                      </a:r>
                      <a:r>
                        <a:rPr lang="en-US" sz="2000" baseline="0"/>
                        <a:t> of audience (formal/informal; cultural context).</a:t>
                      </a:r>
                      <a:endParaRPr lang="en-US" sz="2000"/>
                    </a:p>
                  </a:txBody>
                  <a:tcPr/>
                </a:tc>
              </a:tr>
              <a:tr h="645583">
                <a:tc>
                  <a:txBody>
                    <a:bodyPr/>
                    <a:lstStyle/>
                    <a:p>
                      <a:r>
                        <a:rPr lang="en-US" sz="2000"/>
                        <a:t>reliance</a:t>
                      </a:r>
                      <a:r>
                        <a:rPr lang="en-US" sz="2000" baseline="0"/>
                        <a:t> on circumlocution</a:t>
                      </a:r>
                      <a:endParaRPr lang="en-US" sz="2000"/>
                    </a:p>
                  </a:txBody>
                  <a:tcPr/>
                </a:tc>
                <a:tc>
                  <a:txBody>
                    <a:bodyPr/>
                    <a:lstStyle/>
                    <a:p>
                      <a:r>
                        <a:rPr lang="en-US" sz="2000"/>
                        <a:t>improved by using appropropriate</a:t>
                      </a:r>
                      <a:r>
                        <a:rPr lang="en-US" sz="2000" baseline="0"/>
                        <a:t> tools – dictionary, spell-check, etc.</a:t>
                      </a:r>
                      <a:endParaRPr lang="en-US" sz="2000"/>
                    </a:p>
                  </a:txBody>
                  <a:tcPr/>
                </a:tc>
              </a:tr>
              <a:tr h="645583">
                <a:tc>
                  <a:txBody>
                    <a:bodyPr/>
                    <a:lstStyle/>
                    <a:p>
                      <a:r>
                        <a:rPr lang="en-US" sz="2000"/>
                        <a:t>speaking or writing only for the teacher.</a:t>
                      </a:r>
                    </a:p>
                  </a:txBody>
                  <a:tcPr/>
                </a:tc>
                <a:tc>
                  <a:txBody>
                    <a:bodyPr/>
                    <a:lstStyle/>
                    <a:p>
                      <a:r>
                        <a:rPr lang="en-US" sz="2000"/>
                        <a:t>produced</a:t>
                      </a:r>
                      <a:r>
                        <a:rPr lang="en-US" sz="2000" baseline="0"/>
                        <a:t> for an intended audience and purpose. </a:t>
                      </a:r>
                      <a:endParaRPr lang="en-US" sz="2000"/>
                    </a:p>
                  </a:txBody>
                  <a:tcPr/>
                </a:tc>
              </a:tr>
            </a:tbl>
          </a:graphicData>
        </a:graphic>
      </p:graphicFrame>
      <p:sp>
        <p:nvSpPr>
          <p:cNvPr id="6" name="Footer Placeholder 5"/>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6949561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Performance</a:t>
            </a:r>
          </a:p>
        </p:txBody>
      </p:sp>
      <p:pic>
        <p:nvPicPr>
          <p:cNvPr id="3" name="Picture 2"/>
          <p:cNvPicPr>
            <a:picLocks/>
          </p:cNvPicPr>
          <p:nvPr/>
        </p:nvPicPr>
        <p:blipFill rotWithShape="1">
          <a:blip r:embed="rId2">
            <a:extLst>
              <a:ext uri="{28A0092B-C50C-407E-A947-70E740481C1C}">
                <a14:useLocalDpi xmlns:a14="http://schemas.microsoft.com/office/drawing/2010/main" val="0"/>
              </a:ext>
            </a:extLst>
          </a:blip>
          <a:srcRect b="6267"/>
          <a:stretch/>
        </p:blipFill>
        <p:spPr>
          <a:xfrm>
            <a:off x="505345" y="2267806"/>
            <a:ext cx="3749040" cy="3505254"/>
          </a:xfrm>
          <a:prstGeom prst="rect">
            <a:avLst/>
          </a:prstGeom>
        </p:spPr>
      </p:pic>
      <p:sp>
        <p:nvSpPr>
          <p:cNvPr id="7" name="Content Placeholder 8"/>
          <p:cNvSpPr txBox="1">
            <a:spLocks/>
          </p:cNvSpPr>
          <p:nvPr/>
        </p:nvSpPr>
        <p:spPr>
          <a:xfrm>
            <a:off x="4617333" y="2317421"/>
            <a:ext cx="3884003" cy="3909383"/>
          </a:xfrm>
          <a:prstGeom prst="rect">
            <a:avLst/>
          </a:prstGeom>
          <a:ln>
            <a:solidFill>
              <a:schemeClr val="accent1"/>
            </a:solidFill>
          </a:ln>
        </p:spPr>
        <p:txBody>
          <a:bodyPr vert="horz">
            <a:normAutofit fontScale="92500" lnSpcReduction="20000"/>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smtClean="0">
                <a:ln>
                  <a:noFill/>
                </a:ln>
                <a:solidFill>
                  <a:schemeClr val="tx1"/>
                </a:solidFill>
                <a:effectLst/>
                <a:uLnTx/>
                <a:uFillTx/>
                <a:latin typeface="+mn-lt"/>
                <a:ea typeface="+mn-ea"/>
                <a:cs typeface="+mn-cs"/>
              </a:rPr>
              <a:t>Based on classroom instruction</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smtClean="0">
                <a:ln>
                  <a:noFill/>
                </a:ln>
                <a:solidFill>
                  <a:schemeClr val="tx1"/>
                </a:solidFill>
                <a:effectLst/>
                <a:uLnTx/>
                <a:uFillTx/>
                <a:latin typeface="+mn-lt"/>
                <a:ea typeface="+mn-ea"/>
                <a:cs typeface="+mn-cs"/>
              </a:rPr>
              <a:t>Practiced</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smtClean="0">
                <a:ln>
                  <a:noFill/>
                </a:ln>
                <a:solidFill>
                  <a:schemeClr val="tx1"/>
                </a:solidFill>
                <a:effectLst/>
                <a:uLnTx/>
                <a:uFillTx/>
                <a:latin typeface="+mn-lt"/>
                <a:ea typeface="+mn-ea"/>
                <a:cs typeface="+mn-cs"/>
              </a:rPr>
              <a:t>Familiar content and context</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a:ln>
                  <a:noFill/>
                </a:ln>
                <a:solidFill>
                  <a:schemeClr val="tx1"/>
                </a:solidFill>
                <a:effectLst/>
                <a:uLnTx/>
                <a:uFillTx/>
                <a:latin typeface="+mn-lt"/>
                <a:ea typeface="+mn-ea"/>
                <a:cs typeface="+mn-cs"/>
              </a:rPr>
              <a:t>Learners practice the functions and related structures, vocabulary through a variety of tasks to get ready for the final performance assessment tasks</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None/>
              <a:tabLst/>
              <a:defRPr/>
            </a:pPr>
            <a:endParaRPr kumimoji="0" lang="en-US" sz="2900" b="0" i="0" u="none" strike="noStrike" kern="1200" cap="none" spc="0" normalizeH="0" baseline="0" noProof="0">
              <a:ln>
                <a:noFill/>
              </a:ln>
              <a:solidFill>
                <a:schemeClr val="tx1"/>
              </a:solidFill>
              <a:effectLst/>
              <a:uLnTx/>
              <a:uFillTx/>
              <a:latin typeface="+mn-lt"/>
              <a:ea typeface="+mn-ea"/>
              <a:cs typeface="+mn-cs"/>
            </a:endParaRPr>
          </a:p>
        </p:txBody>
      </p:sp>
      <p:sp>
        <p:nvSpPr>
          <p:cNvPr id="9" name="Text Placeholder 7"/>
          <p:cNvSpPr txBox="1">
            <a:spLocks/>
          </p:cNvSpPr>
          <p:nvPr/>
        </p:nvSpPr>
        <p:spPr>
          <a:xfrm>
            <a:off x="4617332" y="1741157"/>
            <a:ext cx="3892393" cy="576262"/>
          </a:xfrm>
          <a:prstGeom prst="rect">
            <a:avLst/>
          </a:prstGeom>
          <a:solidFill>
            <a:schemeClr val="tx2"/>
          </a:solidFill>
          <a:ln>
            <a:solidFill>
              <a:schemeClr val="accent1"/>
            </a:solidFill>
          </a:ln>
        </p:spPr>
        <p:txBody>
          <a:bodyPr vert="horz" rtlCol="0" anchor="ctr">
            <a:normAutofit lnSpcReduction="10000"/>
          </a:bodyPr>
          <a:lstStyle/>
          <a:p>
            <a:pPr marL="0" marR="0" lvl="0" indent="0" algn="ctr" defTabSz="914400" rtl="0" eaLnBrk="1" fontAlgn="auto" latinLnBrk="0" hangingPunct="1">
              <a:lnSpc>
                <a:spcPct val="100000"/>
              </a:lnSpc>
              <a:spcBef>
                <a:spcPts val="700"/>
              </a:spcBef>
              <a:spcAft>
                <a:spcPts val="0"/>
              </a:spcAft>
              <a:buClr>
                <a:schemeClr val="accent2"/>
              </a:buClr>
              <a:buSzPct val="60000"/>
              <a:buFontTx/>
              <a:buNone/>
              <a:tabLst/>
              <a:defRPr/>
            </a:pPr>
            <a:r>
              <a:rPr kumimoji="0" lang="en-US" sz="3200" b="1" i="0" u="none" strike="noStrike" kern="1200" cap="none" spc="0" normalizeH="0" baseline="0" noProof="0">
                <a:ln>
                  <a:noFill/>
                </a:ln>
                <a:solidFill>
                  <a:srgbClr val="FFFFFF"/>
                </a:solidFill>
                <a:effectLst/>
                <a:uLnTx/>
                <a:uFillTx/>
                <a:latin typeface="+mn-lt"/>
                <a:ea typeface="+mn-ea"/>
                <a:cs typeface="+mn-cs"/>
              </a:rPr>
              <a:t>Performance</a:t>
            </a:r>
            <a:r>
              <a:rPr kumimoji="0" lang="en-US" sz="2000" b="1" i="0" u="none" strike="noStrike" kern="1200" cap="none" spc="0" normalizeH="0" baseline="0" noProof="0">
                <a:ln>
                  <a:noFill/>
                </a:ln>
                <a:solidFill>
                  <a:srgbClr val="FFFFFF"/>
                </a:solidFill>
                <a:effectLst/>
                <a:uLnTx/>
                <a:uFillTx/>
                <a:latin typeface="+mn-lt"/>
                <a:ea typeface="+mn-ea"/>
                <a:cs typeface="+mn-cs"/>
              </a:rPr>
              <a:t>	</a:t>
            </a:r>
          </a:p>
        </p:txBody>
      </p:sp>
      <p:sp>
        <p:nvSpPr>
          <p:cNvPr id="10" name="Footer Placeholder 9"/>
          <p:cNvSpPr>
            <a:spLocks noGrp="1"/>
          </p:cNvSpPr>
          <p:nvPr>
            <p:ph type="ftr" sz="quarter" idx="11"/>
          </p:nvPr>
        </p:nvSpPr>
        <p:spPr/>
        <p:txBody>
          <a:bodyPr/>
          <a:lstStyle/>
          <a:p>
            <a:r>
              <a:rPr lang="en-US"/>
              <a:t>Laura Terrill</a:t>
            </a:r>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8</a:t>
            </a:fld>
            <a:endParaRPr lang="en-US"/>
          </a:p>
        </p:txBody>
      </p:sp>
    </p:spTree>
    <p:extLst>
      <p:ext uri="{BB962C8B-B14F-4D97-AF65-F5344CB8AC3E}">
        <p14:creationId xmlns:p14="http://schemas.microsoft.com/office/powerpoint/2010/main" val="106590415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88900"/>
            <a:ext cx="8153400" cy="990600"/>
          </a:xfrm>
        </p:spPr>
        <p:txBody>
          <a:bodyPr anchor="t">
            <a:normAutofit/>
          </a:bodyPr>
          <a:lstStyle/>
          <a:p>
            <a:pPr algn="ctr"/>
            <a:r>
              <a:rPr lang="en-US" sz="3600" dirty="0"/>
              <a:t>Presentational Rubric</a:t>
            </a:r>
          </a:p>
        </p:txBody>
      </p:sp>
      <p:graphicFrame>
        <p:nvGraphicFramePr>
          <p:cNvPr id="5" name="Content Placeholder 4"/>
          <p:cNvGraphicFramePr>
            <a:graphicFrameLocks noGrp="1"/>
          </p:cNvGraphicFramePr>
          <p:nvPr>
            <p:ph idx="1"/>
          </p:nvPr>
        </p:nvGraphicFramePr>
        <p:xfrm>
          <a:off x="63500" y="812800"/>
          <a:ext cx="8978900" cy="5660136"/>
        </p:xfrm>
        <a:graphic>
          <a:graphicData uri="http://schemas.openxmlformats.org/drawingml/2006/table">
            <a:tbl>
              <a:tblPr firstRow="1" bandRow="1">
                <a:tableStyleId>{5C22544A-7EE6-4342-B048-85BDC9FD1C3A}</a:tableStyleId>
              </a:tblPr>
              <a:tblGrid>
                <a:gridCol w="1795780"/>
                <a:gridCol w="1795780"/>
                <a:gridCol w="1795780"/>
                <a:gridCol w="1795780"/>
                <a:gridCol w="1795780"/>
              </a:tblGrid>
              <a:tr h="370840">
                <a:tc>
                  <a:txBody>
                    <a:bodyPr/>
                    <a:lstStyle/>
                    <a:p>
                      <a:endParaRPr lang="en-US" dirty="0"/>
                    </a:p>
                  </a:txBody>
                  <a:tcPr/>
                </a:tc>
                <a:tc>
                  <a:txBody>
                    <a:bodyPr/>
                    <a:lstStyle/>
                    <a:p>
                      <a:pPr algn="ctr"/>
                      <a:r>
                        <a:rPr lang="en-US" sz="1600" dirty="0"/>
                        <a:t>Strong Performance</a:t>
                      </a:r>
                    </a:p>
                    <a:p>
                      <a:pPr marL="342900" indent="-342900" algn="ctr">
                        <a:buAutoNum type="arabicPlain" startAt="10"/>
                      </a:pPr>
                      <a:r>
                        <a:rPr lang="en-US" sz="1600" dirty="0"/>
                        <a:t>    9</a:t>
                      </a:r>
                    </a:p>
                  </a:txBody>
                  <a:tcPr/>
                </a:tc>
                <a:tc>
                  <a:txBody>
                    <a:bodyPr/>
                    <a:lstStyle/>
                    <a:p>
                      <a:pPr algn="ctr"/>
                      <a:r>
                        <a:rPr lang="en-US" sz="1600" dirty="0"/>
                        <a:t>Meets</a:t>
                      </a:r>
                      <a:r>
                        <a:rPr lang="en-US" sz="1600" baseline="0" dirty="0"/>
                        <a:t> Expectations</a:t>
                      </a:r>
                    </a:p>
                    <a:p>
                      <a:pPr algn="ctr"/>
                      <a:r>
                        <a:rPr lang="en-US" sz="1600" baseline="0" dirty="0"/>
                        <a:t>8</a:t>
                      </a:r>
                      <a:endParaRPr lang="en-US" sz="1600" dirty="0"/>
                    </a:p>
                  </a:txBody>
                  <a:tcPr/>
                </a:tc>
                <a:tc>
                  <a:txBody>
                    <a:bodyPr/>
                    <a:lstStyle/>
                    <a:p>
                      <a:pPr algn="ctr"/>
                      <a:r>
                        <a:rPr lang="en-US" sz="1600" dirty="0"/>
                        <a:t>Approaches Expectations</a:t>
                      </a:r>
                    </a:p>
                    <a:p>
                      <a:pPr algn="ctr"/>
                      <a:r>
                        <a:rPr lang="en-US" sz="1600" dirty="0"/>
                        <a:t>7</a:t>
                      </a:r>
                    </a:p>
                  </a:txBody>
                  <a:tcPr/>
                </a:tc>
                <a:tc>
                  <a:txBody>
                    <a:bodyPr/>
                    <a:lstStyle/>
                    <a:p>
                      <a:pPr algn="ctr"/>
                      <a:r>
                        <a:rPr lang="en-US" sz="1600" dirty="0"/>
                        <a:t>Minimal Performance</a:t>
                      </a:r>
                    </a:p>
                    <a:p>
                      <a:pPr algn="ctr"/>
                      <a:r>
                        <a:rPr lang="en-US" sz="1600" dirty="0"/>
                        <a:t>6</a:t>
                      </a:r>
                    </a:p>
                  </a:txBody>
                  <a:tcPr/>
                </a:tc>
              </a:tr>
              <a:tr h="370840">
                <a:tc>
                  <a:txBody>
                    <a:bodyPr/>
                    <a:lstStyle/>
                    <a:p>
                      <a:pPr marL="0" marR="0" algn="l">
                        <a:lnSpc>
                          <a:spcPct val="115000"/>
                        </a:lnSpc>
                        <a:spcBef>
                          <a:spcPts val="0"/>
                        </a:spcBef>
                        <a:spcAft>
                          <a:spcPts val="0"/>
                        </a:spcAft>
                      </a:pPr>
                      <a:r>
                        <a:rPr lang="en-US" sz="1200" b="1" dirty="0">
                          <a:latin typeface="+mn-lt"/>
                          <a:ea typeface="Cambria"/>
                          <a:cs typeface="Times New Roman"/>
                        </a:rPr>
                        <a:t>Am I understood?</a:t>
                      </a:r>
                      <a:endParaRPr lang="en-US" sz="12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200" dirty="0">
                          <a:latin typeface="+mn-lt"/>
                          <a:ea typeface="Cambria"/>
                          <a:cs typeface="Times New Roman"/>
                        </a:rPr>
                        <a:t>My writing is clearly understood; the reader understands the writer’s intent without extra effort. Errors do not interfere with message. </a:t>
                      </a:r>
                    </a:p>
                    <a:p>
                      <a:pPr marL="0" marR="0" algn="l">
                        <a:lnSpc>
                          <a:spcPct val="115000"/>
                        </a:lnSpc>
                        <a:spcBef>
                          <a:spcPts val="0"/>
                        </a:spcBef>
                        <a:spcAft>
                          <a:spcPts val="0"/>
                        </a:spcAft>
                      </a:pPr>
                      <a:r>
                        <a:rPr lang="en-US" sz="1200" i="1" dirty="0">
                          <a:latin typeface="+mn-lt"/>
                          <a:ea typeface="Cambria"/>
                          <a:cs typeface="Times New Roman"/>
                        </a:rPr>
                        <a:t>Good to consistent control of structure(s) studied in the unit.</a:t>
                      </a:r>
                      <a:r>
                        <a:rPr lang="en-US" sz="1200" dirty="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My writing is generally understood; but reader may have to occasionally reread a phrase or sentence to understand. Errors do not interfere with message. </a:t>
                      </a:r>
                    </a:p>
                    <a:p>
                      <a:pPr marL="0" marR="0" algn="l">
                        <a:lnSpc>
                          <a:spcPct val="115000"/>
                        </a:lnSpc>
                        <a:spcBef>
                          <a:spcPts val="0"/>
                        </a:spcBef>
                        <a:spcAft>
                          <a:spcPts val="0"/>
                        </a:spcAft>
                      </a:pPr>
                      <a:r>
                        <a:rPr lang="en-US" sz="1200" i="1" dirty="0">
                          <a:latin typeface="+mn-lt"/>
                          <a:ea typeface="Cambria"/>
                          <a:cs typeface="Times New Roman"/>
                        </a:rPr>
                        <a:t>Partial control of structure(s) studied in the unit.</a:t>
                      </a:r>
                      <a:r>
                        <a:rPr lang="en-US" sz="1200" dirty="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My writing is generally understood, but the reader may have to be willing to make a guess or reread to understand. Errors occur and do cause some confusion for the reader. </a:t>
                      </a:r>
                      <a:r>
                        <a:rPr lang="en-US" sz="1200" i="1" dirty="0">
                          <a:latin typeface="+mn-lt"/>
                          <a:ea typeface="Cambria"/>
                          <a:cs typeface="Times New Roman"/>
                        </a:rPr>
                        <a:t>Inappropriate or inconsistent use of studied structure(s).</a:t>
                      </a:r>
                      <a:r>
                        <a:rPr lang="en-US" sz="1200" dirty="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My writing is extremely difficult to understand; Errors interfere with communication. </a:t>
                      </a:r>
                      <a:r>
                        <a:rPr lang="en-US" sz="1200" i="1" dirty="0">
                          <a:latin typeface="+mn-lt"/>
                          <a:ea typeface="Cambria"/>
                          <a:cs typeface="Times New Roman"/>
                        </a:rPr>
                        <a:t>Minimal or no use of studied structure(s).</a:t>
                      </a:r>
                      <a:endParaRPr lang="en-US" sz="1200" dirty="0">
                        <a:latin typeface="+mn-lt"/>
                        <a:ea typeface="Cambria"/>
                        <a:cs typeface="Times New Roman"/>
                      </a:endParaRPr>
                    </a:p>
                  </a:txBody>
                  <a:tcPr marL="68580" marR="68580" marT="0" marB="0"/>
                </a:tc>
              </a:tr>
              <a:tr h="370840">
                <a:tc>
                  <a:txBody>
                    <a:bodyPr/>
                    <a:lstStyle/>
                    <a:p>
                      <a:pPr marL="0" marR="0" algn="l">
                        <a:lnSpc>
                          <a:spcPct val="115000"/>
                        </a:lnSpc>
                        <a:spcBef>
                          <a:spcPts val="0"/>
                        </a:spcBef>
                        <a:spcAft>
                          <a:spcPts val="0"/>
                        </a:spcAft>
                      </a:pPr>
                      <a:r>
                        <a:rPr lang="en-US" sz="1200" b="1" dirty="0">
                          <a:latin typeface="+mn-lt"/>
                          <a:ea typeface="Cambria"/>
                          <a:cs typeface="Times New Roman"/>
                        </a:rPr>
                        <a:t>How rich is my vocabulary?</a:t>
                      </a:r>
                      <a:endParaRPr lang="en-US" sz="12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200" dirty="0">
                          <a:latin typeface="+mn-lt"/>
                          <a:ea typeface="Cambria"/>
                          <a:cs typeface="Times New Roman"/>
                        </a:rPr>
                        <a:t>I use a wide variety of familiar vocabulary, correctly and appropriately incorporate new expressions from the current unit of study. I include personal vocabulary.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use a variety of familiar vocabulary, correctly and appropriately incorporate a few new expressions from the current unit of study.</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use simple, familiar vocabulary, correctly; and I may use a few new expressions from the current unit of study.</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rely on simple and very familiar vocabulary.</a:t>
                      </a:r>
                    </a:p>
                  </a:txBody>
                  <a:tcPr marL="68580" marR="68580" marT="0" marB="0"/>
                </a:tc>
              </a:tr>
              <a:tr h="370840">
                <a:tc>
                  <a:txBody>
                    <a:bodyPr/>
                    <a:lstStyle/>
                    <a:p>
                      <a:pPr marL="0" marR="0" algn="l">
                        <a:lnSpc>
                          <a:spcPct val="115000"/>
                        </a:lnSpc>
                        <a:spcBef>
                          <a:spcPts val="0"/>
                        </a:spcBef>
                        <a:spcAft>
                          <a:spcPts val="0"/>
                        </a:spcAft>
                      </a:pPr>
                      <a:r>
                        <a:rPr lang="en-US" sz="1200" b="1" dirty="0">
                          <a:latin typeface="+mn-lt"/>
                          <a:ea typeface="Cambria"/>
                          <a:cs typeface="Times New Roman"/>
                        </a:rPr>
                        <a:t>How well do I complete the task? </a:t>
                      </a:r>
                      <a:endParaRPr lang="en-US" sz="12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200" dirty="0">
                          <a:latin typeface="+mn-lt"/>
                          <a:ea typeface="Cambria"/>
                          <a:cs typeface="Times New Roman"/>
                        </a:rPr>
                        <a:t>I complete each part of the task adding some  details beyond given expectations.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complete each part of the task.</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complete most of the task.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complete some of the task, but key components are missing. </a:t>
                      </a:r>
                    </a:p>
                  </a:txBody>
                  <a:tcPr marL="68580" marR="68580" marT="0" marB="0"/>
                </a:tc>
              </a:tr>
            </a:tbl>
          </a:graphicData>
        </a:graphic>
      </p:graphicFrame>
      <p:sp>
        <p:nvSpPr>
          <p:cNvPr id="3" name="Footer Placeholder 2"/>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196879227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190500"/>
            <a:ext cx="8153400" cy="990600"/>
          </a:xfrm>
        </p:spPr>
        <p:txBody>
          <a:bodyPr anchor="t">
            <a:normAutofit/>
          </a:bodyPr>
          <a:lstStyle/>
          <a:p>
            <a:pPr algn="ctr"/>
            <a:r>
              <a:rPr lang="en-US" sz="3600" dirty="0"/>
              <a:t>Presentational Rubric, part 2</a:t>
            </a:r>
          </a:p>
        </p:txBody>
      </p:sp>
      <p:graphicFrame>
        <p:nvGraphicFramePr>
          <p:cNvPr id="5" name="Content Placeholder 4"/>
          <p:cNvGraphicFramePr>
            <a:graphicFrameLocks noGrp="1"/>
          </p:cNvGraphicFramePr>
          <p:nvPr>
            <p:ph idx="1"/>
          </p:nvPr>
        </p:nvGraphicFramePr>
        <p:xfrm>
          <a:off x="63500" y="901700"/>
          <a:ext cx="8978900" cy="5309616"/>
        </p:xfrm>
        <a:graphic>
          <a:graphicData uri="http://schemas.openxmlformats.org/drawingml/2006/table">
            <a:tbl>
              <a:tblPr firstRow="1" bandRow="1">
                <a:tableStyleId>{5C22544A-7EE6-4342-B048-85BDC9FD1C3A}</a:tableStyleId>
              </a:tblPr>
              <a:tblGrid>
                <a:gridCol w="1795780"/>
                <a:gridCol w="1795780"/>
                <a:gridCol w="1795780"/>
                <a:gridCol w="1795780"/>
                <a:gridCol w="1795780"/>
              </a:tblGrid>
              <a:tr h="370840">
                <a:tc>
                  <a:txBody>
                    <a:bodyPr/>
                    <a:lstStyle/>
                    <a:p>
                      <a:endParaRPr lang="en-US" dirty="0"/>
                    </a:p>
                  </a:txBody>
                  <a:tcPr/>
                </a:tc>
                <a:tc>
                  <a:txBody>
                    <a:bodyPr/>
                    <a:lstStyle/>
                    <a:p>
                      <a:pPr algn="ctr"/>
                      <a:r>
                        <a:rPr lang="en-US" sz="1600" dirty="0"/>
                        <a:t>Strong Performance</a:t>
                      </a:r>
                    </a:p>
                    <a:p>
                      <a:pPr marL="342900" indent="-342900" algn="ctr">
                        <a:buAutoNum type="arabicPlain" startAt="10"/>
                      </a:pPr>
                      <a:r>
                        <a:rPr lang="en-US" sz="1600" dirty="0"/>
                        <a:t>    9</a:t>
                      </a:r>
                    </a:p>
                  </a:txBody>
                  <a:tcPr/>
                </a:tc>
                <a:tc>
                  <a:txBody>
                    <a:bodyPr/>
                    <a:lstStyle/>
                    <a:p>
                      <a:pPr algn="ctr"/>
                      <a:r>
                        <a:rPr lang="en-US" sz="1600" dirty="0"/>
                        <a:t>Meets</a:t>
                      </a:r>
                      <a:r>
                        <a:rPr lang="en-US" sz="1600" baseline="0" dirty="0"/>
                        <a:t> Expectations</a:t>
                      </a:r>
                    </a:p>
                    <a:p>
                      <a:pPr algn="ctr"/>
                      <a:r>
                        <a:rPr lang="en-US" sz="1600" baseline="0" dirty="0"/>
                        <a:t>8</a:t>
                      </a:r>
                      <a:endParaRPr lang="en-US" sz="1600" dirty="0"/>
                    </a:p>
                  </a:txBody>
                  <a:tcPr/>
                </a:tc>
                <a:tc>
                  <a:txBody>
                    <a:bodyPr/>
                    <a:lstStyle/>
                    <a:p>
                      <a:pPr algn="ctr"/>
                      <a:r>
                        <a:rPr lang="en-US" sz="1600" dirty="0"/>
                        <a:t>Approaches Expectations</a:t>
                      </a:r>
                    </a:p>
                    <a:p>
                      <a:pPr algn="ctr"/>
                      <a:r>
                        <a:rPr lang="en-US" sz="1600" dirty="0"/>
                        <a:t>7</a:t>
                      </a:r>
                    </a:p>
                  </a:txBody>
                  <a:tcPr/>
                </a:tc>
                <a:tc>
                  <a:txBody>
                    <a:bodyPr/>
                    <a:lstStyle/>
                    <a:p>
                      <a:pPr algn="ctr"/>
                      <a:r>
                        <a:rPr lang="en-US" sz="1600" dirty="0"/>
                        <a:t>Minimal Performance</a:t>
                      </a:r>
                    </a:p>
                    <a:p>
                      <a:pPr algn="ctr"/>
                      <a:r>
                        <a:rPr lang="en-US" sz="1600" dirty="0"/>
                        <a:t>6</a:t>
                      </a:r>
                    </a:p>
                  </a:txBody>
                  <a:tcPr/>
                </a:tc>
              </a:tr>
              <a:tr h="370840">
                <a:tc>
                  <a:txBody>
                    <a:bodyPr/>
                    <a:lstStyle/>
                    <a:p>
                      <a:pPr marL="0" marR="0" algn="l">
                        <a:lnSpc>
                          <a:spcPct val="115000"/>
                        </a:lnSpc>
                        <a:spcBef>
                          <a:spcPts val="0"/>
                        </a:spcBef>
                        <a:spcAft>
                          <a:spcPts val="0"/>
                        </a:spcAft>
                      </a:pPr>
                      <a:r>
                        <a:rPr lang="en-US" sz="1600" b="1" dirty="0">
                          <a:latin typeface="+mn-lt"/>
                          <a:ea typeface="Cambria"/>
                          <a:cs typeface="Times New Roman"/>
                        </a:rPr>
                        <a:t>How organized is my writing?</a:t>
                      </a:r>
                      <a:endParaRPr lang="en-US" sz="16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600" dirty="0">
                          <a:latin typeface="+mn-lt"/>
                          <a:ea typeface="Cambria"/>
                          <a:cs typeface="Times New Roman"/>
                        </a:rPr>
                        <a:t>My ideas are presented in an organized manner.  My sentences are varied and interesting and I use transitions to connect my thoughts. </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My ideas are presented in a somewhat logical manner. I have some interesting sentences and use transitions to connect my thoughts. </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My ideas are shared in a random fashion. My sentences follow a predictable pattern.</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My ideas are not presented in a logical manner. I struggle to produce sentences and my thoughts may be incomplete.</a:t>
                      </a:r>
                    </a:p>
                  </a:txBody>
                  <a:tcPr marL="68580" marR="68580" marT="0" marB="0"/>
                </a:tc>
              </a:tr>
              <a:tr h="370840">
                <a:tc>
                  <a:txBody>
                    <a:bodyPr/>
                    <a:lstStyle/>
                    <a:p>
                      <a:pPr marL="0" marR="0" algn="l">
                        <a:lnSpc>
                          <a:spcPct val="115000"/>
                        </a:lnSpc>
                        <a:spcBef>
                          <a:spcPts val="0"/>
                        </a:spcBef>
                        <a:spcAft>
                          <a:spcPts val="0"/>
                        </a:spcAft>
                      </a:pPr>
                      <a:r>
                        <a:rPr lang="en-US" sz="1600" b="1" dirty="0">
                          <a:latin typeface="+mn-lt"/>
                          <a:ea typeface="Cambria"/>
                          <a:cs typeface="Times New Roman"/>
                        </a:rPr>
                        <a:t>How are knowledge and understanding of the target culture represented? </a:t>
                      </a:r>
                      <a:endParaRPr lang="en-US" sz="16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600" dirty="0">
                          <a:latin typeface="+mn-lt"/>
                          <a:ea typeface="Cambria"/>
                          <a:cs typeface="Times New Roman"/>
                        </a:rPr>
                        <a:t>Comparisons between target language and American culture are accurately presented.</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Information about the target culture is accurately presented. </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Information about the target culture is presented, but may or may not be accurate.</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The information that is shared is primarily from personal point of view. There is little to no mention of the target culture.</a:t>
                      </a:r>
                    </a:p>
                  </a:txBody>
                  <a:tcPr marL="68580" marR="68580" marT="0" marB="0"/>
                </a:tc>
              </a:tr>
            </a:tbl>
          </a:graphicData>
        </a:graphic>
      </p:graphicFrame>
      <p:sp>
        <p:nvSpPr>
          <p:cNvPr id="3" name="Footer Placeholder 2"/>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106378337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Interpersonal Mode</a:t>
            </a:r>
            <a:endParaRPr lang="en-US" dirty="0"/>
          </a:p>
        </p:txBody>
      </p:sp>
      <p:sp>
        <p:nvSpPr>
          <p:cNvPr id="4" name="Footer Placeholder 3"/>
          <p:cNvSpPr>
            <a:spLocks noGrp="1"/>
          </p:cNvSpPr>
          <p:nvPr>
            <p:ph type="ftr" sz="quarter" idx="11"/>
          </p:nvPr>
        </p:nvSpPr>
        <p:spPr/>
        <p:txBody>
          <a:bodyPr/>
          <a:lstStyle/>
          <a:p>
            <a:r>
              <a:rPr lang="en-US" smtClean="0"/>
              <a:t>Laura Terrill</a:t>
            </a:r>
            <a:endParaRPr lang="en-US"/>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rcRect l="-40678" r="-40678"/>
          <a:stretch>
            <a:fillRect/>
          </a:stretch>
        </p:blipFill>
        <p:spPr>
          <a:xfrm>
            <a:off x="1870869" y="1879600"/>
            <a:ext cx="8153400" cy="4495800"/>
          </a:xfrm>
        </p:spPr>
      </p:pic>
      <p:pic>
        <p:nvPicPr>
          <p:cNvPr id="8" name="Picture 7"/>
          <p:cNvPicPr>
            <a:picLocks/>
          </p:cNvPicPr>
          <p:nvPr/>
        </p:nvPicPr>
        <p:blipFill>
          <a:blip r:embed="rId3">
            <a:extLst>
              <a:ext uri="{28A0092B-C50C-407E-A947-70E740481C1C}">
                <a14:useLocalDpi xmlns:a14="http://schemas.microsoft.com/office/drawing/2010/main" val="0"/>
              </a:ext>
            </a:extLst>
          </a:blip>
          <a:stretch>
            <a:fillRect/>
          </a:stretch>
        </p:blipFill>
        <p:spPr>
          <a:xfrm>
            <a:off x="3229547" y="2625376"/>
            <a:ext cx="1956816" cy="1590675"/>
          </a:xfrm>
          <a:prstGeom prst="rect">
            <a:avLst/>
          </a:prstGeom>
        </p:spPr>
      </p:pic>
      <p:pic>
        <p:nvPicPr>
          <p:cNvPr id="9" name="Picture 8"/>
          <p:cNvPicPr>
            <a:picLocks/>
          </p:cNvPicPr>
          <p:nvPr/>
        </p:nvPicPr>
        <p:blipFill>
          <a:blip r:embed="rId4">
            <a:extLst>
              <a:ext uri="{28A0092B-C50C-407E-A947-70E740481C1C}">
                <a14:useLocalDpi xmlns:a14="http://schemas.microsoft.com/office/drawing/2010/main" val="0"/>
              </a:ext>
            </a:extLst>
          </a:blip>
          <a:stretch>
            <a:fillRect/>
          </a:stretch>
        </p:blipFill>
        <p:spPr>
          <a:xfrm>
            <a:off x="1129952" y="3336925"/>
            <a:ext cx="1819656" cy="2057400"/>
          </a:xfrm>
          <a:prstGeom prst="rect">
            <a:avLst/>
          </a:prstGeom>
        </p:spPr>
      </p:pic>
      <p:pic>
        <p:nvPicPr>
          <p:cNvPr id="1026" name="Picture 2" descr="http://ts4.mm.bing.net/images/thumbnail.aspx?q=4936133602574715&amp;id=c7bbe95b4037a129fae1237da44ac52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5514" y="4675200"/>
            <a:ext cx="1691640" cy="18859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encrypted-tbn0.google.com/images?q=tbn:ANd9GcSIRx7FdDByfe4GopI2CFnMNoc-UZ2_RkodIhm4K8vBXAGepfMV"/>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7569" y="4790712"/>
            <a:ext cx="2057400" cy="191452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16186" y="1458042"/>
            <a:ext cx="8153400" cy="1569660"/>
          </a:xfrm>
          <a:prstGeom prst="rect">
            <a:avLst/>
          </a:prstGeom>
          <a:noFill/>
        </p:spPr>
        <p:txBody>
          <a:bodyPr wrap="square" rtlCol="0">
            <a:spAutoFit/>
          </a:bodyPr>
          <a:lstStyle/>
          <a:p>
            <a:r>
              <a:rPr lang="en-US" sz="2400"/>
              <a:t>Learners interact and negotiate meaning in spoken, signed, or written conversations to share information, reactions, feelings, and opinions. </a:t>
            </a:r>
          </a:p>
          <a:p>
            <a:endParaRPr lang="en-US" sz="2400"/>
          </a:p>
        </p:txBody>
      </p:sp>
    </p:spTree>
    <p:extLst>
      <p:ext uri="{BB962C8B-B14F-4D97-AF65-F5344CB8AC3E}">
        <p14:creationId xmlns:p14="http://schemas.microsoft.com/office/powerpoint/2010/main" val="120573831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8996"/>
            <a:ext cx="8229600" cy="1069848"/>
          </a:xfrm>
        </p:spPr>
        <p:txBody>
          <a:bodyPr/>
          <a:lstStyle/>
          <a:p>
            <a:r>
              <a:rPr lang="en-US"/>
              <a:t>Interpersonal Communication….</a:t>
            </a:r>
          </a:p>
        </p:txBody>
      </p:sp>
      <p:graphicFrame>
        <p:nvGraphicFramePr>
          <p:cNvPr id="4" name="Table 3"/>
          <p:cNvGraphicFramePr>
            <a:graphicFrameLocks noGrp="1"/>
          </p:cNvGraphicFramePr>
          <p:nvPr/>
        </p:nvGraphicFramePr>
        <p:xfrm>
          <a:off x="457200" y="1712364"/>
          <a:ext cx="8229600" cy="4668849"/>
        </p:xfrm>
        <a:graphic>
          <a:graphicData uri="http://schemas.openxmlformats.org/drawingml/2006/table">
            <a:tbl>
              <a:tblPr firstRow="1" bandRow="1">
                <a:tableStyleId>{69CF1AB2-1976-4502-BF36-3FF5EA218861}</a:tableStyleId>
              </a:tblPr>
              <a:tblGrid>
                <a:gridCol w="4114800"/>
                <a:gridCol w="4114800"/>
              </a:tblGrid>
              <a:tr h="549122">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461163">
                <a:tc>
                  <a:txBody>
                    <a:bodyPr/>
                    <a:lstStyle/>
                    <a:p>
                      <a:r>
                        <a:rPr lang="en-US" sz="2000"/>
                        <a:t>one-way communication</a:t>
                      </a:r>
                    </a:p>
                  </a:txBody>
                  <a:tcPr anchor="ctr"/>
                </a:tc>
                <a:tc>
                  <a:txBody>
                    <a:bodyPr/>
                    <a:lstStyle/>
                    <a:p>
                      <a:r>
                        <a:rPr lang="en-US" sz="2000"/>
                        <a:t>two-way exchange.</a:t>
                      </a:r>
                    </a:p>
                  </a:txBody>
                  <a:tcPr anchor="ctr"/>
                </a:tc>
              </a:tr>
              <a:tr h="526645">
                <a:tc>
                  <a:txBody>
                    <a:bodyPr/>
                    <a:lstStyle/>
                    <a:p>
                      <a:r>
                        <a:rPr lang="en-US" sz="2000"/>
                        <a:t>memorized (skits, dialogues).</a:t>
                      </a:r>
                    </a:p>
                  </a:txBody>
                  <a:tcPr anchor="ctr"/>
                </a:tc>
                <a:tc>
                  <a:txBody>
                    <a:bodyPr/>
                    <a:lstStyle/>
                    <a:p>
                      <a:r>
                        <a:rPr lang="en-US" sz="2000"/>
                        <a:t>spontaneous and unpredictable. </a:t>
                      </a:r>
                    </a:p>
                  </a:txBody>
                  <a:tcPr anchor="ctr"/>
                </a:tc>
              </a:tr>
              <a:tr h="526645">
                <a:tc>
                  <a:txBody>
                    <a:bodyPr/>
                    <a:lstStyle/>
                    <a:p>
                      <a:r>
                        <a:rPr lang="en-US" sz="2000"/>
                        <a:t>only asking</a:t>
                      </a:r>
                      <a:r>
                        <a:rPr lang="en-US" sz="2000" baseline="0"/>
                        <a:t> all the questions.</a:t>
                      </a:r>
                      <a:endParaRPr lang="en-US" sz="2000"/>
                    </a:p>
                  </a:txBody>
                  <a:tcPr anchor="ctr"/>
                </a:tc>
                <a:tc>
                  <a:txBody>
                    <a:bodyPr/>
                    <a:lstStyle/>
                    <a:p>
                      <a:r>
                        <a:rPr lang="en-US" sz="2000"/>
                        <a:t>helping</a:t>
                      </a:r>
                      <a:r>
                        <a:rPr lang="en-US" sz="2000" baseline="0"/>
                        <a:t> each other. </a:t>
                      </a:r>
                      <a:endParaRPr lang="en-US" sz="2000"/>
                    </a:p>
                  </a:txBody>
                  <a:tcPr anchor="ctr"/>
                </a:tc>
              </a:tr>
              <a:tr h="645583">
                <a:tc>
                  <a:txBody>
                    <a:bodyPr/>
                    <a:lstStyle/>
                    <a:p>
                      <a:r>
                        <a:rPr lang="en-US" sz="2000"/>
                        <a:t>strict</a:t>
                      </a:r>
                      <a:r>
                        <a:rPr lang="en-US" sz="2000" baseline="0"/>
                        <a:t> turn taking. </a:t>
                      </a:r>
                      <a:endParaRPr lang="en-US" sz="2000"/>
                    </a:p>
                  </a:txBody>
                  <a:tcPr anchor="ctr"/>
                </a:tc>
                <a:tc>
                  <a:txBody>
                    <a:bodyPr/>
                    <a:lstStyle/>
                    <a:p>
                      <a:r>
                        <a:rPr lang="en-US" sz="2000"/>
                        <a:t>following up and reacting; maintaining the conversation</a:t>
                      </a:r>
                    </a:p>
                  </a:txBody>
                  <a:tcPr anchor="ctr"/>
                </a:tc>
              </a:tr>
              <a:tr h="645583">
                <a:tc>
                  <a:txBody>
                    <a:bodyPr/>
                    <a:lstStyle/>
                    <a:p>
                      <a:r>
                        <a:rPr lang="en-US" sz="2000"/>
                        <a:t>ignoring your partner; waiting</a:t>
                      </a:r>
                      <a:r>
                        <a:rPr lang="en-US" sz="2000" baseline="0"/>
                        <a:t> to say something. </a:t>
                      </a:r>
                      <a:endParaRPr lang="en-US" sz="2000"/>
                    </a:p>
                  </a:txBody>
                  <a:tcPr anchor="ctr"/>
                </a:tc>
                <a:tc>
                  <a:txBody>
                    <a:bodyPr/>
                    <a:lstStyle/>
                    <a:p>
                      <a:r>
                        <a:rPr lang="en-US" sz="2000"/>
                        <a:t>indicating interest; interactive body language; eye contact. </a:t>
                      </a:r>
                    </a:p>
                  </a:txBody>
                  <a:tcPr anchor="ctr"/>
                </a:tc>
              </a:tr>
              <a:tr h="472156">
                <a:tc>
                  <a:txBody>
                    <a:bodyPr/>
                    <a:lstStyle/>
                    <a:p>
                      <a:r>
                        <a:rPr lang="en-US" sz="2000"/>
                        <a:t>overly concerned about accuracy. </a:t>
                      </a:r>
                    </a:p>
                  </a:txBody>
                  <a:tcPr anchor="ctr"/>
                </a:tc>
                <a:tc>
                  <a:txBody>
                    <a:bodyPr/>
                    <a:lstStyle/>
                    <a:p>
                      <a:r>
                        <a:rPr lang="en-US" sz="2000"/>
                        <a:t>focused on the message. </a:t>
                      </a:r>
                    </a:p>
                  </a:txBody>
                  <a:tcPr anchor="ctr"/>
                </a:tc>
              </a:tr>
              <a:tr h="645583">
                <a:tc>
                  <a:txBody>
                    <a:bodyPr/>
                    <a:lstStyle/>
                    <a:p>
                      <a:r>
                        <a:rPr lang="en-US" sz="2000"/>
                        <a:t>giving up when you don’t understand. </a:t>
                      </a:r>
                    </a:p>
                  </a:txBody>
                  <a:tcPr anchor="ctr"/>
                </a:tc>
                <a:tc>
                  <a:txBody>
                    <a:bodyPr/>
                    <a:lstStyle/>
                    <a:p>
                      <a:r>
                        <a:rPr lang="en-US" sz="2000"/>
                        <a:t>Asking for clarification if communication fails/falters. </a:t>
                      </a:r>
                    </a:p>
                  </a:txBody>
                  <a:tcPr anchor="ctr"/>
                </a:tc>
              </a:tr>
            </a:tbl>
          </a:graphicData>
        </a:graphic>
      </p:graphicFrame>
      <p:sp>
        <p:nvSpPr>
          <p:cNvPr id="6" name="Footer Placeholder 5"/>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18816711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88900"/>
            <a:ext cx="8153400" cy="990600"/>
          </a:xfrm>
        </p:spPr>
        <p:txBody>
          <a:bodyPr anchor="t">
            <a:normAutofit/>
          </a:bodyPr>
          <a:lstStyle/>
          <a:p>
            <a:pPr algn="ctr"/>
            <a:r>
              <a:rPr lang="en-US" sz="3600" dirty="0"/>
              <a:t>Interpersonal Rubric</a:t>
            </a:r>
          </a:p>
        </p:txBody>
      </p:sp>
      <p:graphicFrame>
        <p:nvGraphicFramePr>
          <p:cNvPr id="5" name="Content Placeholder 4"/>
          <p:cNvGraphicFramePr>
            <a:graphicFrameLocks noGrp="1"/>
          </p:cNvGraphicFramePr>
          <p:nvPr>
            <p:ph idx="1"/>
          </p:nvPr>
        </p:nvGraphicFramePr>
        <p:xfrm>
          <a:off x="63500" y="571500"/>
          <a:ext cx="8978900" cy="6220968"/>
        </p:xfrm>
        <a:graphic>
          <a:graphicData uri="http://schemas.openxmlformats.org/drawingml/2006/table">
            <a:tbl>
              <a:tblPr firstRow="1" bandRow="1">
                <a:tableStyleId>{5C22544A-7EE6-4342-B048-85BDC9FD1C3A}</a:tableStyleId>
              </a:tblPr>
              <a:tblGrid>
                <a:gridCol w="1795780"/>
                <a:gridCol w="1795780"/>
                <a:gridCol w="1795780"/>
                <a:gridCol w="1795780"/>
                <a:gridCol w="1795780"/>
              </a:tblGrid>
              <a:tr h="370840">
                <a:tc>
                  <a:txBody>
                    <a:bodyPr/>
                    <a:lstStyle/>
                    <a:p>
                      <a:endParaRPr lang="en-US" dirty="0"/>
                    </a:p>
                  </a:txBody>
                  <a:tcPr/>
                </a:tc>
                <a:tc>
                  <a:txBody>
                    <a:bodyPr/>
                    <a:lstStyle/>
                    <a:p>
                      <a:pPr algn="ctr"/>
                      <a:r>
                        <a:rPr lang="en-US" sz="1600" dirty="0"/>
                        <a:t>Strong Performance</a:t>
                      </a:r>
                    </a:p>
                    <a:p>
                      <a:pPr marL="342900" indent="-342900" algn="ctr">
                        <a:buAutoNum type="arabicPlain" startAt="10"/>
                      </a:pPr>
                      <a:r>
                        <a:rPr lang="en-US" sz="1600" dirty="0"/>
                        <a:t>    9</a:t>
                      </a:r>
                    </a:p>
                  </a:txBody>
                  <a:tcPr/>
                </a:tc>
                <a:tc>
                  <a:txBody>
                    <a:bodyPr/>
                    <a:lstStyle/>
                    <a:p>
                      <a:pPr algn="ctr"/>
                      <a:r>
                        <a:rPr lang="en-US" sz="1600" dirty="0"/>
                        <a:t>Meets</a:t>
                      </a:r>
                      <a:r>
                        <a:rPr lang="en-US" sz="1600" baseline="0" dirty="0"/>
                        <a:t> Expectations</a:t>
                      </a:r>
                    </a:p>
                    <a:p>
                      <a:pPr algn="ctr"/>
                      <a:r>
                        <a:rPr lang="en-US" sz="1600" baseline="0" dirty="0"/>
                        <a:t>8</a:t>
                      </a:r>
                      <a:endParaRPr lang="en-US" sz="1600" dirty="0"/>
                    </a:p>
                  </a:txBody>
                  <a:tcPr/>
                </a:tc>
                <a:tc>
                  <a:txBody>
                    <a:bodyPr/>
                    <a:lstStyle/>
                    <a:p>
                      <a:pPr algn="ctr"/>
                      <a:r>
                        <a:rPr lang="en-US" sz="1600" dirty="0"/>
                        <a:t>Approaches Expectations</a:t>
                      </a:r>
                    </a:p>
                    <a:p>
                      <a:pPr algn="ctr"/>
                      <a:r>
                        <a:rPr lang="en-US" sz="1600" dirty="0"/>
                        <a:t>7</a:t>
                      </a:r>
                    </a:p>
                  </a:txBody>
                  <a:tcPr/>
                </a:tc>
                <a:tc>
                  <a:txBody>
                    <a:bodyPr/>
                    <a:lstStyle/>
                    <a:p>
                      <a:pPr algn="ctr"/>
                      <a:r>
                        <a:rPr lang="en-US" sz="1600" dirty="0"/>
                        <a:t>Minimal Performance</a:t>
                      </a:r>
                    </a:p>
                    <a:p>
                      <a:pPr algn="ctr"/>
                      <a:r>
                        <a:rPr lang="en-US" sz="1600" dirty="0"/>
                        <a:t>6</a:t>
                      </a:r>
                    </a:p>
                  </a:txBody>
                  <a:tcPr/>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well am I understood?</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am easily understood. My errors in speaking are minor and do not interfere with communication.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am understood most of the time. I may need to repeat or reword occasionally. My errors in speaking do not interfere with communication.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am difficult to understand at times. I may ask for help expressing ideas. Some errors may interfere with communication.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am extremely difficult to understand. I repeat frequently. My errors interfere with communication.</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involved am I in the conversation?</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ask a variety of relevant questions to keep the conversation going. I respond to questions and/or add follow-up comments. I encourage others to participate.</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ask relevant questions to keep the conversation going. I respond to questions and/or make a follow-up comment. I am an equal participant in conversation.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ask a few relevant questions. I give simple or minimal answers to questions.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ask random questions that may or may not be on topic. My participation is  minimal.</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easily do I deliver my thoughts?</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My conversation flows with few pauses.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pause but my hesitations seem natural. I complete my thoughts.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hesitate often and pauses are awkward. I have few or no incomplete thoughts.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My speech is slow and halting; long pauses may occur.  I struggle to complete or do not complete thoughts.</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do I demonstrate that I can correctly use the new vocabulary from the unit?</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successfully use many new words and personal vocabulary related to the unit. I elaborate to complete the task.</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successfully use new words related to the unit to complete the task.</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successfully use a few of the new words related to the unit to partially complete the task.</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rely on simple and very familiar vocabulary to partially complete the task.</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What cultural knowledge and understandings do I share?</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add relevant information about the target culture. I use cultural gestures and/or expressions appropriately.</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refer to relevant information about the target culture. I may use cultural gestures and/or expressions appropriately.</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make limited or no references to the target culture. I may use a cultural gesture or expression.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respond only from the personal point of view or my own perspective.</a:t>
                      </a:r>
                    </a:p>
                  </a:txBody>
                  <a:tcPr marL="68580" marR="68580" marT="0" marB="0"/>
                </a:tc>
              </a:tr>
            </a:tbl>
          </a:graphicData>
        </a:graphic>
      </p:graphicFrame>
      <p:sp>
        <p:nvSpPr>
          <p:cNvPr id="3" name="Footer Placeholder 2"/>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212272630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1366801" y="4684148"/>
          <a:ext cx="6096000" cy="2011680"/>
        </p:xfrm>
        <a:graphic>
          <a:graphicData uri="http://schemas.openxmlformats.org/drawingml/2006/table">
            <a:tbl>
              <a:tblPr firstRow="1" bandRow="1">
                <a:tableStyleId>{5C22544A-7EE6-4342-B048-85BDC9FD1C3A}</a:tableStyleId>
              </a:tblPr>
              <a:tblGrid>
                <a:gridCol w="3048000"/>
                <a:gridCol w="3048000"/>
              </a:tblGrid>
              <a:tr h="370840">
                <a:tc>
                  <a:txBody>
                    <a:bodyPr/>
                    <a:lstStyle/>
                    <a:p>
                      <a:pPr algn="ctr"/>
                      <a:r>
                        <a:rPr lang="en-US" sz="1800" u="sng" kern="1200" dirty="0" smtClean="0">
                          <a:solidFill>
                            <a:srgbClr val="000000"/>
                          </a:solidFill>
                          <a:effectLst/>
                        </a:rPr>
                        <a:t>Presentational Mode</a:t>
                      </a:r>
                    </a:p>
                    <a:p>
                      <a:pPr algn="ctr"/>
                      <a:endParaRPr lang="en-US" sz="1800" u="sng" kern="1200" dirty="0" smtClean="0">
                        <a:solidFill>
                          <a:srgbClr val="000000"/>
                        </a:solidFill>
                        <a:effectLst/>
                      </a:endParaRPr>
                    </a:p>
                  </a:txBody>
                  <a:tcPr>
                    <a:solidFill>
                      <a:schemeClr val="accent1">
                        <a:lumMod val="20000"/>
                        <a:lumOff val="80000"/>
                      </a:schemeClr>
                    </a:solidFill>
                  </a:tcPr>
                </a:tc>
                <a:tc>
                  <a:txBody>
                    <a:bodyPr/>
                    <a:lstStyle/>
                    <a:p>
                      <a:pPr algn="ctr"/>
                      <a:r>
                        <a:rPr lang="en-US" sz="1800" u="sng" kern="1200" dirty="0" smtClean="0">
                          <a:solidFill>
                            <a:srgbClr val="000000"/>
                          </a:solidFill>
                          <a:effectLst/>
                        </a:rPr>
                        <a:t>Interpersonal Mode</a:t>
                      </a:r>
                    </a:p>
                    <a:p>
                      <a:pPr algn="ctr"/>
                      <a:endParaRPr lang="en-US" sz="1800" u="sng" kern="1200" dirty="0" smtClean="0">
                        <a:solidFill>
                          <a:srgbClr val="000000"/>
                        </a:solidFill>
                        <a:effectLst/>
                      </a:endParaRPr>
                    </a:p>
                    <a:p>
                      <a:pPr algn="ctr"/>
                      <a:endParaRPr lang="en-US" sz="1800" u="sng" kern="1200" dirty="0" smtClean="0">
                        <a:solidFill>
                          <a:srgbClr val="000000"/>
                        </a:solidFill>
                        <a:effectLst/>
                      </a:endParaRPr>
                    </a:p>
                    <a:p>
                      <a:pPr algn="ctr"/>
                      <a:endParaRPr lang="en-US" sz="1800" u="sng" kern="1200" dirty="0" smtClean="0">
                        <a:solidFill>
                          <a:srgbClr val="000000"/>
                        </a:solidFill>
                        <a:effectLst/>
                      </a:endParaRPr>
                    </a:p>
                    <a:p>
                      <a:pPr algn="ctr"/>
                      <a:endParaRPr lang="en-US" sz="1800" u="sng" kern="1200" dirty="0" smtClean="0">
                        <a:solidFill>
                          <a:srgbClr val="000000"/>
                        </a:solidFill>
                        <a:effectLst/>
                      </a:endParaRPr>
                    </a:p>
                    <a:p>
                      <a:pPr algn="ctr"/>
                      <a:endParaRPr lang="en-US" sz="1800" u="sng" kern="1200" dirty="0" smtClean="0">
                        <a:solidFill>
                          <a:srgbClr val="000000"/>
                        </a:solidFill>
                        <a:effectLst/>
                      </a:endParaRPr>
                    </a:p>
                    <a:p>
                      <a:pPr algn="ctr"/>
                      <a:endParaRPr lang="en-US" sz="1800" u="sng" kern="1200" dirty="0" smtClean="0">
                        <a:solidFill>
                          <a:srgbClr val="000000"/>
                        </a:solidFill>
                        <a:effectLst/>
                      </a:endParaRPr>
                    </a:p>
                  </a:txBody>
                  <a:tcPr>
                    <a:solidFill>
                      <a:schemeClr val="accent1">
                        <a:lumMod val="20000"/>
                        <a:lumOff val="80000"/>
                      </a:schemeClr>
                    </a:solidFill>
                  </a:tcPr>
                </a:tc>
              </a:tr>
            </a:tbl>
          </a:graphicData>
        </a:graphic>
      </p:graphicFrame>
      <p:graphicFrame>
        <p:nvGraphicFramePr>
          <p:cNvPr id="5" name="Content Placeholder 4"/>
          <p:cNvGraphicFramePr>
            <a:graphicFrameLocks noGrp="1"/>
          </p:cNvGraphicFramePr>
          <p:nvPr>
            <p:ph sz="quarter" idx="1"/>
          </p:nvPr>
        </p:nvGraphicFramePr>
        <p:xfrm>
          <a:off x="221224" y="1660901"/>
          <a:ext cx="8575674" cy="2011680"/>
        </p:xfrm>
        <a:graphic>
          <a:graphicData uri="http://schemas.openxmlformats.org/drawingml/2006/table">
            <a:tbl>
              <a:tblPr firstRow="1" bandRow="1">
                <a:tableStyleId>{5C22544A-7EE6-4342-B048-85BDC9FD1C3A}</a:tableStyleId>
              </a:tblPr>
              <a:tblGrid>
                <a:gridCol w="2858558"/>
                <a:gridCol w="2858558"/>
                <a:gridCol w="2858558"/>
              </a:tblGrid>
              <a:tr h="370840">
                <a:tc>
                  <a:txBody>
                    <a:bodyPr/>
                    <a:lstStyle/>
                    <a:p>
                      <a:pPr algn="ctr"/>
                      <a:r>
                        <a:rPr lang="en-US" u="sng" dirty="0" smtClean="0">
                          <a:solidFill>
                            <a:schemeClr val="tx1"/>
                          </a:solidFill>
                        </a:rPr>
                        <a:t>Interpretive Mode</a:t>
                      </a:r>
                    </a:p>
                  </a:txBody>
                  <a:tcPr>
                    <a:solidFill>
                      <a:schemeClr val="accent1">
                        <a:lumMod val="20000"/>
                        <a:lumOff val="80000"/>
                      </a:schemeClr>
                    </a:solidFill>
                  </a:tcPr>
                </a:tc>
                <a:tc>
                  <a:txBody>
                    <a:bodyPr/>
                    <a:lstStyle/>
                    <a:p>
                      <a:pPr algn="ctr"/>
                      <a:r>
                        <a:rPr lang="en-US" u="sng" dirty="0" smtClean="0">
                          <a:solidFill>
                            <a:schemeClr val="tx1"/>
                          </a:solidFill>
                        </a:rPr>
                        <a:t>Interpretive Mode</a:t>
                      </a:r>
                    </a:p>
                  </a:txBody>
                  <a:tcPr>
                    <a:solidFill>
                      <a:schemeClr val="accent1">
                        <a:lumMod val="20000"/>
                        <a:lumOff val="80000"/>
                      </a:schemeClr>
                    </a:solidFill>
                  </a:tcPr>
                </a:tc>
                <a:tc>
                  <a:txBody>
                    <a:bodyPr/>
                    <a:lstStyle/>
                    <a:p>
                      <a:pPr algn="ctr"/>
                      <a:r>
                        <a:rPr lang="en-US" u="sng" dirty="0" smtClean="0">
                          <a:solidFill>
                            <a:schemeClr val="tx1"/>
                          </a:solidFill>
                        </a:rPr>
                        <a:t>Interpretive Mode</a:t>
                      </a:r>
                    </a:p>
                    <a:p>
                      <a:pPr algn="ctr"/>
                      <a:endParaRPr lang="en-US" u="sng" dirty="0" smtClean="0">
                        <a:solidFill>
                          <a:schemeClr val="tx1"/>
                        </a:solidFill>
                      </a:endParaRPr>
                    </a:p>
                    <a:p>
                      <a:pPr algn="ctr"/>
                      <a:endParaRPr lang="en-US" u="sng" dirty="0" smtClean="0">
                        <a:solidFill>
                          <a:schemeClr val="tx1"/>
                        </a:solidFill>
                      </a:endParaRPr>
                    </a:p>
                    <a:p>
                      <a:pPr algn="ctr"/>
                      <a:endParaRPr lang="en-US" u="sng" dirty="0" smtClean="0">
                        <a:solidFill>
                          <a:schemeClr val="tx1"/>
                        </a:solidFill>
                      </a:endParaRPr>
                    </a:p>
                    <a:p>
                      <a:pPr algn="ctr"/>
                      <a:endParaRPr lang="en-US" u="sng" dirty="0" smtClean="0">
                        <a:solidFill>
                          <a:schemeClr val="tx1"/>
                        </a:solidFill>
                      </a:endParaRPr>
                    </a:p>
                    <a:p>
                      <a:pPr algn="ctr"/>
                      <a:endParaRPr lang="en-US" u="sng" dirty="0" smtClean="0">
                        <a:solidFill>
                          <a:schemeClr val="tx1"/>
                        </a:solidFill>
                      </a:endParaRPr>
                    </a:p>
                    <a:p>
                      <a:pPr algn="ctr"/>
                      <a:endParaRPr lang="en-US" u="sng" dirty="0" smtClean="0">
                        <a:solidFill>
                          <a:schemeClr val="tx1"/>
                        </a:solidFill>
                      </a:endParaRPr>
                    </a:p>
                  </a:txBody>
                  <a:tcPr>
                    <a:solidFill>
                      <a:schemeClr val="accent1">
                        <a:lumMod val="20000"/>
                        <a:lumOff val="80000"/>
                      </a:schemeClr>
                    </a:solidFill>
                  </a:tcPr>
                </a:tc>
              </a:tr>
            </a:tbl>
          </a:graphicData>
        </a:graphic>
      </p:graphicFrame>
      <p:graphicFrame>
        <p:nvGraphicFramePr>
          <p:cNvPr id="7" name="Diagram 6"/>
          <p:cNvGraphicFramePr/>
          <p:nvPr/>
        </p:nvGraphicFramePr>
        <p:xfrm>
          <a:off x="700515" y="1729871"/>
          <a:ext cx="7611266" cy="47010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p:cNvSpPr>
            <a:spLocks noGrp="1"/>
          </p:cNvSpPr>
          <p:nvPr>
            <p:ph type="title"/>
          </p:nvPr>
        </p:nvSpPr>
        <p:spPr>
          <a:xfrm>
            <a:off x="176577" y="140494"/>
            <a:ext cx="8953500" cy="990600"/>
          </a:xfrm>
        </p:spPr>
        <p:txBody>
          <a:bodyPr>
            <a:normAutofit fontScale="90000"/>
          </a:bodyPr>
          <a:lstStyle/>
          <a:p>
            <a:pPr algn="ctr"/>
            <a:r>
              <a:rPr lang="en-US" sz="2667">
                <a:solidFill>
                  <a:srgbClr val="FF0000"/>
                </a:solidFill>
              </a:rPr>
              <a:t>Summative Performance Tasks</a:t>
            </a:r>
            <a:r>
              <a:rPr lang="en-US" sz="2667"/>
              <a:t/>
            </a:r>
            <a:br>
              <a:rPr lang="en-US" sz="2667"/>
            </a:br>
            <a:r>
              <a:rPr lang="en-US" sz="2667"/>
              <a:t>Do the tasks match the targeted performance level? Do they allow students to address the essential question in some way?</a:t>
            </a:r>
          </a:p>
        </p:txBody>
      </p:sp>
      <p:sp>
        <p:nvSpPr>
          <p:cNvPr id="11" name="Footer Placeholder 10"/>
          <p:cNvSpPr>
            <a:spLocks noGrp="1"/>
          </p:cNvSpPr>
          <p:nvPr>
            <p:ph type="ftr" sz="quarter" idx="11"/>
          </p:nvPr>
        </p:nvSpPr>
        <p:spPr/>
        <p:txBody>
          <a:bodyPr/>
          <a:lstStyle/>
          <a:p>
            <a:r>
              <a:rPr lang="en-US"/>
              <a:t>Laura Terrill</a:t>
            </a:r>
          </a:p>
        </p:txBody>
      </p:sp>
      <p:pic>
        <p:nvPicPr>
          <p:cNvPr id="12" name="Picture 13" descr="Unknown.jpeg"/>
          <p:cNvPicPr>
            <a:picLocks noChangeAspect="1"/>
          </p:cNvPicPr>
          <p:nvPr/>
        </p:nvPicPr>
        <p:blipFill>
          <a:blip r:embed="rId7"/>
          <a:srcRect/>
          <a:stretch>
            <a:fillRect/>
          </a:stretch>
        </p:blipFill>
        <p:spPr bwMode="auto">
          <a:xfrm>
            <a:off x="158358" y="3581104"/>
            <a:ext cx="2976562" cy="1060450"/>
          </a:xfrm>
          <a:prstGeom prst="rect">
            <a:avLst/>
          </a:prstGeom>
          <a:noFill/>
          <a:ln w="9525">
            <a:noFill/>
            <a:miter lim="800000"/>
            <a:headEnd/>
            <a:tailEnd/>
          </a:ln>
        </p:spPr>
      </p:pic>
      <p:graphicFrame>
        <p:nvGraphicFramePr>
          <p:cNvPr id="13" name="Table 12"/>
          <p:cNvGraphicFramePr>
            <a:graphicFrameLocks noGrp="1"/>
          </p:cNvGraphicFramePr>
          <p:nvPr/>
        </p:nvGraphicFramePr>
        <p:xfrm>
          <a:off x="3134920" y="3721100"/>
          <a:ext cx="5661978" cy="813976"/>
        </p:xfrm>
        <a:graphic>
          <a:graphicData uri="http://schemas.openxmlformats.org/drawingml/2006/table">
            <a:tbl>
              <a:tblPr firstRow="1" bandRow="1">
                <a:tableStyleId>{5C22544A-7EE6-4342-B048-85BDC9FD1C3A}</a:tableStyleId>
              </a:tblPr>
              <a:tblGrid>
                <a:gridCol w="1713769"/>
                <a:gridCol w="3948209"/>
              </a:tblGrid>
              <a:tr h="813976">
                <a:tc>
                  <a:txBody>
                    <a:bodyPr/>
                    <a:lstStyle/>
                    <a:p>
                      <a:pPr algn="ctr"/>
                      <a:r>
                        <a:rPr lang="en-US"/>
                        <a:t>21</a:t>
                      </a:r>
                      <a:r>
                        <a:rPr lang="en-US" baseline="30000"/>
                        <a:t>st</a:t>
                      </a:r>
                      <a:r>
                        <a:rPr lang="en-US"/>
                        <a:t> Century</a:t>
                      </a:r>
                      <a:r>
                        <a:rPr lang="en-US" baseline="0"/>
                        <a:t> Skills</a:t>
                      </a:r>
                      <a:endParaRPr lang="en-US"/>
                    </a:p>
                  </a:txBody>
                  <a:tcPr anchor="ctr"/>
                </a:tc>
                <a:tc>
                  <a:txBody>
                    <a:bodyPr/>
                    <a:lstStyle/>
                    <a:p>
                      <a:pPr algn="ctr">
                        <a:defRPr/>
                      </a:pPr>
                      <a:r>
                        <a:rPr lang="en-US" dirty="0"/>
                        <a:t>Communication – Collaboration – </a:t>
                      </a:r>
                    </a:p>
                    <a:p>
                      <a:pPr algn="ctr">
                        <a:defRPr/>
                      </a:pPr>
                      <a:r>
                        <a:rPr lang="en-US" dirty="0"/>
                        <a:t>Creativity – Critical Thinking</a:t>
                      </a:r>
                      <a:endParaRPr lang="en-US" b="1" dirty="0"/>
                    </a:p>
                  </a:txBody>
                  <a:tcPr anchor="ctr"/>
                </a:tc>
              </a:tr>
            </a:tbl>
          </a:graphicData>
        </a:graphic>
      </p:graphicFrame>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lang="en-US"/>
              <a:pPr/>
              <a:t>85</a:t>
            </a:fld>
            <a:endParaRPr lang="en-US"/>
          </a:p>
        </p:txBody>
      </p:sp>
    </p:spTree>
    <p:extLst>
      <p:ext uri="{BB962C8B-B14F-4D97-AF65-F5344CB8AC3E}">
        <p14:creationId xmlns:p14="http://schemas.microsoft.com/office/powerpoint/2010/main" val="1502788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141752"/>
            <a:ext cx="8953500" cy="990600"/>
          </a:xfrm>
        </p:spPr>
        <p:txBody>
          <a:bodyPr>
            <a:normAutofit fontScale="90000"/>
          </a:bodyPr>
          <a:lstStyle/>
          <a:p>
            <a:pPr algn="ctr"/>
            <a:r>
              <a:rPr lang="en-US" sz="3556"/>
              <a:t>City Life</a:t>
            </a:r>
            <a:br>
              <a:rPr lang="en-US" sz="3556"/>
            </a:br>
            <a:r>
              <a:rPr lang="en-US" sz="2222"/>
              <a:t>Do the tasks match the targeted performance level? </a:t>
            </a:r>
            <a:br>
              <a:rPr lang="en-US" sz="2222"/>
            </a:br>
            <a:r>
              <a:rPr lang="en-US" sz="2222"/>
              <a:t>Do they allow students to address the essential question in some way?</a:t>
            </a:r>
          </a:p>
        </p:txBody>
      </p:sp>
      <p:graphicFrame>
        <p:nvGraphicFramePr>
          <p:cNvPr id="5" name="Content Placeholder 4"/>
          <p:cNvGraphicFramePr>
            <a:graphicFrameLocks noGrp="1"/>
          </p:cNvGraphicFramePr>
          <p:nvPr>
            <p:ph sz="quarter" idx="1"/>
          </p:nvPr>
        </p:nvGraphicFramePr>
        <p:xfrm>
          <a:off x="190500" y="1562761"/>
          <a:ext cx="8575674" cy="2011680"/>
        </p:xfrm>
        <a:graphic>
          <a:graphicData uri="http://schemas.openxmlformats.org/drawingml/2006/table">
            <a:tbl>
              <a:tblPr firstRow="1" bandRow="1">
                <a:tableStyleId>{5C22544A-7EE6-4342-B048-85BDC9FD1C3A}</a:tableStyleId>
              </a:tblPr>
              <a:tblGrid>
                <a:gridCol w="2858558"/>
                <a:gridCol w="2858558"/>
                <a:gridCol w="2858558"/>
              </a:tblGrid>
              <a:tr h="370840">
                <a:tc>
                  <a:txBody>
                    <a:bodyPr/>
                    <a:lstStyle/>
                    <a:p>
                      <a:pPr algn="ctr"/>
                      <a:r>
                        <a:rPr lang="en-US" u="sng" dirty="0" smtClean="0">
                          <a:solidFill>
                            <a:schemeClr val="tx1"/>
                          </a:solidFill>
                        </a:rPr>
                        <a:t>Interpretive Mode</a:t>
                      </a:r>
                    </a:p>
                    <a:p>
                      <a:pPr algn="ctr"/>
                      <a:r>
                        <a:rPr lang="en-US" sz="1800" b="0" kern="1200" dirty="0" smtClean="0">
                          <a:solidFill>
                            <a:schemeClr val="tx1"/>
                          </a:solidFill>
                          <a:effectLst/>
                        </a:rPr>
                        <a:t>Students will identify places in a city based on written</a:t>
                      </a:r>
                      <a:r>
                        <a:rPr lang="en-US" sz="1800" b="0" kern="1200" baseline="0" dirty="0" smtClean="0">
                          <a:solidFill>
                            <a:schemeClr val="tx1"/>
                          </a:solidFill>
                          <a:effectLst/>
                        </a:rPr>
                        <a:t> and/or oral directions. </a:t>
                      </a:r>
                      <a:endParaRPr lang="en-US" b="0" dirty="0">
                        <a:solidFill>
                          <a:schemeClr val="tx1"/>
                        </a:solidFill>
                      </a:endParaRPr>
                    </a:p>
                  </a:txBody>
                  <a:tcPr>
                    <a:solidFill>
                      <a:schemeClr val="accent1">
                        <a:lumMod val="20000"/>
                        <a:lumOff val="80000"/>
                      </a:schemeClr>
                    </a:solidFill>
                  </a:tcPr>
                </a:tc>
                <a:tc>
                  <a:txBody>
                    <a:bodyPr/>
                    <a:lstStyle/>
                    <a:p>
                      <a:pPr algn="ctr"/>
                      <a:r>
                        <a:rPr lang="en-US" u="sng" dirty="0" smtClean="0">
                          <a:solidFill>
                            <a:schemeClr val="tx1"/>
                          </a:solidFill>
                        </a:rPr>
                        <a:t>Interpretive Mode</a:t>
                      </a:r>
                    </a:p>
                    <a:p>
                      <a:pPr algn="ctr"/>
                      <a:r>
                        <a:rPr kumimoji="0" lang="en-US" sz="1800" b="0" kern="1200">
                          <a:solidFill>
                            <a:schemeClr val="tx1"/>
                          </a:solidFill>
                          <a:latin typeface="+mn-lt"/>
                          <a:ea typeface="+mn-ea"/>
                          <a:cs typeface="+mn-cs"/>
                        </a:rPr>
                        <a:t>Students will read descriptions of various cities and will demonstrate</a:t>
                      </a:r>
                      <a:r>
                        <a:rPr kumimoji="0" lang="en-US" sz="1800" b="0" kern="1200" baseline="0">
                          <a:solidFill>
                            <a:schemeClr val="tx1"/>
                          </a:solidFill>
                          <a:latin typeface="+mn-lt"/>
                          <a:ea typeface="+mn-ea"/>
                          <a:cs typeface="+mn-cs"/>
                        </a:rPr>
                        <a:t> comprehension of key elements indicating what they can see and do.</a:t>
                      </a:r>
                      <a:endParaRPr kumimoji="0" lang="en-US" sz="1800" b="0" kern="1200">
                        <a:solidFill>
                          <a:schemeClr val="tx1"/>
                        </a:solidFill>
                        <a:latin typeface="+mn-lt"/>
                        <a:ea typeface="+mn-ea"/>
                        <a:cs typeface="+mn-cs"/>
                      </a:endParaRPr>
                    </a:p>
                  </a:txBody>
                  <a:tcPr>
                    <a:solidFill>
                      <a:schemeClr val="accent1">
                        <a:lumMod val="20000"/>
                        <a:lumOff val="80000"/>
                      </a:schemeClr>
                    </a:solidFill>
                  </a:tcPr>
                </a:tc>
                <a:tc>
                  <a:txBody>
                    <a:bodyPr/>
                    <a:lstStyle/>
                    <a:p>
                      <a:pPr algn="ctr"/>
                      <a:r>
                        <a:rPr lang="en-US" u="sng" dirty="0" smtClean="0">
                          <a:solidFill>
                            <a:schemeClr val="tx1"/>
                          </a:solidFill>
                        </a:rPr>
                        <a:t>Interpretive Mode</a:t>
                      </a:r>
                    </a:p>
                    <a:p>
                      <a:pPr algn="ctr"/>
                      <a:r>
                        <a:rPr kumimoji="0" lang="en-US" sz="1800" b="0" kern="1200">
                          <a:solidFill>
                            <a:srgbClr val="000000"/>
                          </a:solidFill>
                          <a:latin typeface="+mn-lt"/>
                          <a:ea typeface="+mn-ea"/>
                          <a:cs typeface="+mn-cs"/>
                        </a:rPr>
                        <a:t>Students will read tourist</a:t>
                      </a:r>
                      <a:r>
                        <a:rPr kumimoji="0" lang="en-US" sz="1800" b="0" kern="1200" baseline="0">
                          <a:solidFill>
                            <a:srgbClr val="000000"/>
                          </a:solidFill>
                          <a:latin typeface="+mn-lt"/>
                          <a:ea typeface="+mn-ea"/>
                          <a:cs typeface="+mn-cs"/>
                        </a:rPr>
                        <a:t> information </a:t>
                      </a:r>
                      <a:r>
                        <a:rPr kumimoji="0" lang="en-US" sz="1800" b="0" kern="1200">
                          <a:solidFill>
                            <a:srgbClr val="000000"/>
                          </a:solidFill>
                          <a:latin typeface="+mn-lt"/>
                          <a:ea typeface="+mn-ea"/>
                          <a:cs typeface="+mn-cs"/>
                        </a:rPr>
                        <a:t>written for people planning to visit the city and use that information</a:t>
                      </a:r>
                      <a:r>
                        <a:rPr kumimoji="0" lang="en-US" sz="1800" b="0" kern="1200" baseline="0">
                          <a:solidFill>
                            <a:srgbClr val="000000"/>
                          </a:solidFill>
                          <a:latin typeface="+mn-lt"/>
                          <a:ea typeface="+mn-ea"/>
                          <a:cs typeface="+mn-cs"/>
                        </a:rPr>
                        <a:t> to determine where to go</a:t>
                      </a:r>
                      <a:r>
                        <a:rPr kumimoji="0" lang="en-US" sz="1800" b="0" kern="1200">
                          <a:solidFill>
                            <a:srgbClr val="000000"/>
                          </a:solidFill>
                          <a:latin typeface="+mn-lt"/>
                          <a:ea typeface="+mn-ea"/>
                          <a:cs typeface="+mn-cs"/>
                        </a:rPr>
                        <a:t>.</a:t>
                      </a:r>
                      <a:r>
                        <a:rPr lang="en-US" b="0">
                          <a:solidFill>
                            <a:srgbClr val="000000"/>
                          </a:solidFill>
                        </a:rPr>
                        <a:t> </a:t>
                      </a:r>
                      <a:endParaRPr lang="en-US" b="0" dirty="0">
                        <a:solidFill>
                          <a:srgbClr val="000000"/>
                        </a:solidFill>
                      </a:endParaRPr>
                    </a:p>
                  </a:txBody>
                  <a:tcPr>
                    <a:solidFill>
                      <a:schemeClr val="accent1">
                        <a:lumMod val="20000"/>
                        <a:lumOff val="80000"/>
                      </a:schemeClr>
                    </a:solidFill>
                  </a:tcPr>
                </a:tc>
              </a:tr>
            </a:tbl>
          </a:graphicData>
        </a:graphic>
      </p:graphicFrame>
      <p:graphicFrame>
        <p:nvGraphicFramePr>
          <p:cNvPr id="6" name="Table 5"/>
          <p:cNvGraphicFramePr>
            <a:graphicFrameLocks noGrp="1"/>
          </p:cNvGraphicFramePr>
          <p:nvPr/>
        </p:nvGraphicFramePr>
        <p:xfrm>
          <a:off x="1430337" y="4622800"/>
          <a:ext cx="6096000" cy="2011680"/>
        </p:xfrm>
        <a:graphic>
          <a:graphicData uri="http://schemas.openxmlformats.org/drawingml/2006/table">
            <a:tbl>
              <a:tblPr firstRow="1" bandRow="1">
                <a:tableStyleId>{5C22544A-7EE6-4342-B048-85BDC9FD1C3A}</a:tableStyleId>
              </a:tblPr>
              <a:tblGrid>
                <a:gridCol w="3048000"/>
                <a:gridCol w="3048000"/>
              </a:tblGrid>
              <a:tr h="370840">
                <a:tc>
                  <a:txBody>
                    <a:bodyPr/>
                    <a:lstStyle/>
                    <a:p>
                      <a:pPr algn="ctr"/>
                      <a:r>
                        <a:rPr lang="en-US" sz="1800" u="sng" kern="1200" dirty="0" smtClean="0">
                          <a:solidFill>
                            <a:srgbClr val="000000"/>
                          </a:solidFill>
                          <a:effectLst/>
                        </a:rPr>
                        <a:t>Presentational Mode</a:t>
                      </a:r>
                    </a:p>
                    <a:p>
                      <a:pPr algn="ctr"/>
                      <a:r>
                        <a:rPr lang="en-US" sz="1800" b="0" kern="1200" dirty="0" smtClean="0">
                          <a:solidFill>
                            <a:srgbClr val="000000"/>
                          </a:solidFill>
                          <a:effectLst/>
                        </a:rPr>
                        <a:t>Your class is planning a trip to (country).</a:t>
                      </a:r>
                      <a:r>
                        <a:rPr lang="en-US" sz="1800" b="0" kern="1200" baseline="0" dirty="0" smtClean="0">
                          <a:solidFill>
                            <a:srgbClr val="000000"/>
                          </a:solidFill>
                          <a:effectLst/>
                        </a:rPr>
                        <a:t> </a:t>
                      </a:r>
                      <a:r>
                        <a:rPr lang="en-US" sz="1800" b="0" kern="1200" dirty="0" smtClean="0">
                          <a:solidFill>
                            <a:srgbClr val="000000"/>
                          </a:solidFill>
                          <a:effectLst/>
                        </a:rPr>
                        <a:t>You need to suggest a city to visit and explain what there is to do there and why it is </a:t>
                      </a:r>
                    </a:p>
                    <a:p>
                      <a:pPr algn="ctr"/>
                      <a:r>
                        <a:rPr lang="en-US" sz="1800" b="0" kern="1200" dirty="0" smtClean="0">
                          <a:solidFill>
                            <a:srgbClr val="000000"/>
                          </a:solidFill>
                          <a:effectLst/>
                        </a:rPr>
                        <a:t>a good place to visit.</a:t>
                      </a:r>
                      <a:endParaRPr lang="en-US" b="0" dirty="0">
                        <a:solidFill>
                          <a:srgbClr val="000000"/>
                        </a:solidFill>
                      </a:endParaRPr>
                    </a:p>
                  </a:txBody>
                  <a:tcPr>
                    <a:solidFill>
                      <a:schemeClr val="accent1">
                        <a:lumMod val="20000"/>
                        <a:lumOff val="80000"/>
                      </a:schemeClr>
                    </a:solidFill>
                  </a:tcPr>
                </a:tc>
                <a:tc>
                  <a:txBody>
                    <a:bodyPr/>
                    <a:lstStyle/>
                    <a:p>
                      <a:pPr algn="ctr"/>
                      <a:r>
                        <a:rPr lang="en-US" sz="1800" u="sng" kern="1200" dirty="0" smtClean="0">
                          <a:solidFill>
                            <a:srgbClr val="000000"/>
                          </a:solidFill>
                          <a:effectLst/>
                        </a:rPr>
                        <a:t>Interpersonal Mode</a:t>
                      </a:r>
                    </a:p>
                    <a:p>
                      <a:pPr algn="ctr"/>
                      <a:r>
                        <a:rPr lang="en-US" sz="1800" b="0" kern="1200" dirty="0" smtClean="0">
                          <a:solidFill>
                            <a:srgbClr val="000000"/>
                          </a:solidFill>
                          <a:effectLst/>
                        </a:rPr>
                        <a:t>In small groups, review all the suggestions of cities to visit in (country).  Select three cities that you want to visit, giving reasons for your choices.  </a:t>
                      </a:r>
                      <a:endParaRPr lang="en-US" b="0" dirty="0">
                        <a:solidFill>
                          <a:srgbClr val="000000"/>
                        </a:solidFill>
                      </a:endParaRPr>
                    </a:p>
                  </a:txBody>
                  <a:tcPr>
                    <a:solidFill>
                      <a:schemeClr val="accent1">
                        <a:lumMod val="20000"/>
                        <a:lumOff val="80000"/>
                      </a:schemeClr>
                    </a:solidFill>
                  </a:tcPr>
                </a:tc>
              </a:tr>
            </a:tbl>
          </a:graphicData>
        </a:graphic>
      </p:graphicFrame>
      <p:sp>
        <p:nvSpPr>
          <p:cNvPr id="8" name="Rounded Rectangle 7"/>
          <p:cNvSpPr/>
          <p:nvPr/>
        </p:nvSpPr>
        <p:spPr>
          <a:xfrm>
            <a:off x="1731169" y="3661309"/>
            <a:ext cx="5494337" cy="852487"/>
          </a:xfrm>
          <a:prstGeom prst="roundRect">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r>
              <a:rPr lang="en-US" b="1" dirty="0"/>
              <a:t>Communication – Collaboration – Creativity – Critical Thinking</a:t>
            </a:r>
          </a:p>
        </p:txBody>
      </p:sp>
      <p:sp>
        <p:nvSpPr>
          <p:cNvPr id="9" name="Footer Placeholder 8"/>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86</a:t>
            </a:fld>
            <a:endParaRPr lang="en-US"/>
          </a:p>
        </p:txBody>
      </p:sp>
    </p:spTree>
    <p:extLst>
      <p:ext uri="{BB962C8B-B14F-4D97-AF65-F5344CB8AC3E}">
        <p14:creationId xmlns:p14="http://schemas.microsoft.com/office/powerpoint/2010/main" val="46856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TextBox 2"/>
          <p:cNvSpPr txBox="1">
            <a:spLocks noChangeArrowheads="1"/>
          </p:cNvSpPr>
          <p:nvPr/>
        </p:nvSpPr>
        <p:spPr bwMode="auto">
          <a:xfrm>
            <a:off x="3873500" y="5825236"/>
            <a:ext cx="5118100" cy="738188"/>
          </a:xfrm>
          <a:prstGeom prst="rect">
            <a:avLst/>
          </a:prstGeom>
          <a:noFill/>
          <a:ln w="9525">
            <a:noFill/>
            <a:miter lim="800000"/>
            <a:headEnd/>
            <a:tailEnd/>
          </a:ln>
        </p:spPr>
        <p:txBody>
          <a:bodyPr wrap="none">
            <a:prstTxWarp prst="textNoShape">
              <a:avLst/>
            </a:prstTxWarp>
            <a:spAutoFit/>
          </a:bodyPr>
          <a:lstStyle/>
          <a:p>
            <a:pPr algn="r"/>
            <a:endParaRPr lang="en-US" sz="1400">
              <a:latin typeface="Cambria" pitchFamily="-84" charset="0"/>
              <a:ea typeface="Cambria" pitchFamily="-84" charset="0"/>
              <a:cs typeface="Cambria" pitchFamily="-84" charset="0"/>
            </a:endParaRPr>
          </a:p>
          <a:p>
            <a:pPr algn="r"/>
            <a:r>
              <a:rPr lang="en-US" sz="1400">
                <a:latin typeface="Cambria" pitchFamily="-84" charset="0"/>
                <a:ea typeface="Cambria" pitchFamily="-84" charset="0"/>
                <a:cs typeface="Cambria" pitchFamily="-84" charset="0"/>
                <a:hlinkClick r:id="rId2"/>
              </a:rPr>
              <a:t>http://www.flickr.com/photos/dilaudid/4954719152/sizes/m/</a:t>
            </a:r>
            <a:endParaRPr lang="en-US" sz="1400">
              <a:latin typeface="Cambria" pitchFamily="-84" charset="0"/>
              <a:ea typeface="Cambria" pitchFamily="-84" charset="0"/>
              <a:cs typeface="Cambria" pitchFamily="-84" charset="0"/>
            </a:endParaRPr>
          </a:p>
          <a:p>
            <a:pPr algn="r"/>
            <a:r>
              <a:rPr lang="en-US" sz="1400">
                <a:latin typeface="Cambria" pitchFamily="-84" charset="0"/>
                <a:ea typeface="Cambria" pitchFamily="-84" charset="0"/>
                <a:cs typeface="Cambria" pitchFamily="-84" charset="0"/>
              </a:rPr>
              <a:t>Markus Koljonen – website: http://blackswan.carbonmade.com </a:t>
            </a:r>
          </a:p>
        </p:txBody>
      </p:sp>
      <p:pic>
        <p:nvPicPr>
          <p:cNvPr id="171011" name="Picture 3" descr="4954719152_e06d1ffdb2.jpg"/>
          <p:cNvPicPr>
            <a:picLocks noChangeAspect="1"/>
          </p:cNvPicPr>
          <p:nvPr/>
        </p:nvPicPr>
        <p:blipFill>
          <a:blip r:embed="rId3"/>
          <a:srcRect/>
          <a:stretch>
            <a:fillRect/>
          </a:stretch>
        </p:blipFill>
        <p:spPr bwMode="auto">
          <a:xfrm>
            <a:off x="612648" y="1765300"/>
            <a:ext cx="4059936" cy="4059936"/>
          </a:xfrm>
          <a:prstGeom prst="rect">
            <a:avLst/>
          </a:prstGeom>
          <a:noFill/>
          <a:ln w="9525">
            <a:noFill/>
            <a:miter lim="800000"/>
            <a:headEnd/>
            <a:tailEnd/>
          </a:ln>
        </p:spPr>
      </p:pic>
      <p:sp>
        <p:nvSpPr>
          <p:cNvPr id="171012" name="TextBox 4"/>
          <p:cNvSpPr txBox="1">
            <a:spLocks noChangeArrowheads="1"/>
          </p:cNvSpPr>
          <p:nvPr/>
        </p:nvSpPr>
        <p:spPr bwMode="auto">
          <a:xfrm>
            <a:off x="5102860" y="2135576"/>
            <a:ext cx="3146425" cy="3046413"/>
          </a:xfrm>
          <a:prstGeom prst="rect">
            <a:avLst/>
          </a:prstGeom>
          <a:noFill/>
          <a:ln w="9525">
            <a:noFill/>
            <a:miter lim="800000"/>
            <a:headEnd/>
            <a:tailEnd/>
          </a:ln>
        </p:spPr>
        <p:txBody>
          <a:bodyPr>
            <a:prstTxWarp prst="textNoShape">
              <a:avLst/>
            </a:prstTxWarp>
            <a:spAutoFit/>
          </a:bodyPr>
          <a:lstStyle/>
          <a:p>
            <a:pPr algn="ctr"/>
            <a:r>
              <a:rPr lang="en-US" sz="3200">
                <a:latin typeface="Cambria" pitchFamily="-84" charset="0"/>
                <a:ea typeface="Cambria" pitchFamily="-84" charset="0"/>
                <a:cs typeface="Cambria" pitchFamily="-84" charset="0"/>
              </a:rPr>
              <a:t>What percentage of your grade is allocated </a:t>
            </a:r>
          </a:p>
          <a:p>
            <a:pPr algn="ctr"/>
            <a:r>
              <a:rPr lang="en-US" sz="3200">
                <a:latin typeface="Cambria" pitchFamily="-84" charset="0"/>
                <a:ea typeface="Cambria" pitchFamily="-84" charset="0"/>
                <a:cs typeface="Cambria" pitchFamily="-84" charset="0"/>
              </a:rPr>
              <a:t>to interpersonal (unrehearsed) communication?  </a:t>
            </a:r>
          </a:p>
        </p:txBody>
      </p:sp>
      <p:sp>
        <p:nvSpPr>
          <p:cNvPr id="8" name="Footer Placeholder 7"/>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456610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10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des.jpg"/>
          <p:cNvPicPr>
            <a:picLocks noChangeAspect="1"/>
          </p:cNvPicPr>
          <p:nvPr/>
        </p:nvPicPr>
        <p:blipFill>
          <a:blip r:embed="rId2"/>
          <a:stretch>
            <a:fillRect/>
          </a:stretch>
        </p:blipFill>
        <p:spPr>
          <a:xfrm>
            <a:off x="6916876" y="728009"/>
            <a:ext cx="1572469" cy="1490472"/>
          </a:xfrm>
          <a:prstGeom prst="rect">
            <a:avLst/>
          </a:prstGeom>
        </p:spPr>
      </p:pic>
      <p:sp>
        <p:nvSpPr>
          <p:cNvPr id="6" name="Title 5"/>
          <p:cNvSpPr>
            <a:spLocks noGrp="1"/>
          </p:cNvSpPr>
          <p:nvPr>
            <p:ph type="title"/>
          </p:nvPr>
        </p:nvSpPr>
        <p:spPr>
          <a:xfrm>
            <a:off x="533400" y="-24764"/>
            <a:ext cx="8026400" cy="1541462"/>
          </a:xfrm>
        </p:spPr>
        <p:txBody>
          <a:bodyPr>
            <a:normAutofit/>
          </a:bodyPr>
          <a:lstStyle/>
          <a:p>
            <a:r>
              <a:rPr lang="en-US"/>
              <a:t>Standards-based Grading</a:t>
            </a:r>
          </a:p>
        </p:txBody>
      </p:sp>
      <p:graphicFrame>
        <p:nvGraphicFramePr>
          <p:cNvPr id="4" name="Table 3"/>
          <p:cNvGraphicFramePr>
            <a:graphicFrameLocks noGrp="1"/>
          </p:cNvGraphicFramePr>
          <p:nvPr/>
        </p:nvGraphicFramePr>
        <p:xfrm>
          <a:off x="294280" y="2434337"/>
          <a:ext cx="8392520" cy="2987936"/>
        </p:xfrm>
        <a:graphic>
          <a:graphicData uri="http://schemas.openxmlformats.org/drawingml/2006/table">
            <a:tbl>
              <a:tblPr firstRow="1" bandRow="1">
                <a:tableStyleId>{5C22544A-7EE6-4342-B048-85BDC9FD1C3A}</a:tableStyleId>
              </a:tblPr>
              <a:tblGrid>
                <a:gridCol w="1905081"/>
                <a:gridCol w="1161635"/>
                <a:gridCol w="5325804"/>
              </a:tblGrid>
              <a:tr h="350543">
                <a:tc>
                  <a:txBody>
                    <a:bodyPr/>
                    <a:lstStyle/>
                    <a:p>
                      <a:pPr algn="ctr"/>
                      <a:r>
                        <a:rPr lang="en-US"/>
                        <a:t>Category</a:t>
                      </a:r>
                    </a:p>
                  </a:txBody>
                  <a:tcPr/>
                </a:tc>
                <a:tc>
                  <a:txBody>
                    <a:bodyPr/>
                    <a:lstStyle/>
                    <a:p>
                      <a:pPr algn="ctr"/>
                      <a:r>
                        <a:rPr lang="en-US"/>
                        <a:t>Percent</a:t>
                      </a:r>
                    </a:p>
                  </a:txBody>
                  <a:tcPr/>
                </a:tc>
                <a:tc>
                  <a:txBody>
                    <a:bodyPr/>
                    <a:lstStyle/>
                    <a:p>
                      <a:pPr algn="ctr"/>
                      <a:r>
                        <a:rPr lang="en-US"/>
                        <a:t>Description</a:t>
                      </a:r>
                    </a:p>
                  </a:txBody>
                  <a:tcPr/>
                </a:tc>
              </a:tr>
              <a:tr h="605047">
                <a:tc>
                  <a:txBody>
                    <a:bodyPr/>
                    <a:lstStyle/>
                    <a:p>
                      <a:r>
                        <a:rPr lang="en-US"/>
                        <a:t>Learning</a:t>
                      </a:r>
                      <a:r>
                        <a:rPr lang="en-US" baseline="0"/>
                        <a:t> Checks</a:t>
                      </a:r>
                      <a:endParaRPr lang="en-US"/>
                    </a:p>
                  </a:txBody>
                  <a:tcPr anchor="ctr"/>
                </a:tc>
                <a:tc>
                  <a:txBody>
                    <a:bodyPr/>
                    <a:lstStyle/>
                    <a:p>
                      <a:pPr algn="ctr"/>
                      <a:r>
                        <a:rPr lang="en-US"/>
                        <a:t>10</a:t>
                      </a:r>
                    </a:p>
                  </a:txBody>
                  <a:tcPr anchor="ctr"/>
                </a:tc>
                <a:tc>
                  <a:txBody>
                    <a:bodyPr/>
                    <a:lstStyle/>
                    <a:p>
                      <a:r>
                        <a:rPr lang="en-US"/>
                        <a:t>Achievement - </a:t>
                      </a:r>
                      <a:r>
                        <a:rPr kumimoji="0" lang="en-US" sz="1800" kern="1200">
                          <a:solidFill>
                            <a:schemeClr val="dk1"/>
                          </a:solidFill>
                          <a:latin typeface="+mn-lt"/>
                          <a:ea typeface="+mn-ea"/>
                          <a:cs typeface="+mn-cs"/>
                        </a:rPr>
                        <a:t>homework, participation, in-class work, vocab and grammar quizzes</a:t>
                      </a:r>
                      <a:r>
                        <a:rPr lang="en-US"/>
                        <a:t> </a:t>
                      </a:r>
                    </a:p>
                  </a:txBody>
                  <a:tcPr/>
                </a:tc>
              </a:tr>
              <a:tr h="667496">
                <a:tc>
                  <a:txBody>
                    <a:bodyPr/>
                    <a:lstStyle/>
                    <a:p>
                      <a:r>
                        <a:rPr lang="en-US"/>
                        <a:t>Interpretive</a:t>
                      </a:r>
                    </a:p>
                  </a:txBody>
                  <a:tcPr anchor="ctr"/>
                </a:tc>
                <a:tc>
                  <a:txBody>
                    <a:bodyPr/>
                    <a:lstStyle/>
                    <a:p>
                      <a:pPr algn="ctr"/>
                      <a:r>
                        <a:rPr lang="en-US"/>
                        <a:t>30</a:t>
                      </a:r>
                    </a:p>
                  </a:txBody>
                  <a:tcPr anchor="ctr"/>
                </a:tc>
                <a:tc>
                  <a:txBody>
                    <a:bodyPr/>
                    <a:lstStyle/>
                    <a:p>
                      <a:r>
                        <a:rPr lang="en-US"/>
                        <a:t>Performance -</a:t>
                      </a:r>
                      <a:r>
                        <a:rPr kumimoji="0" lang="en-US" sz="1800" kern="1200">
                          <a:solidFill>
                            <a:schemeClr val="dk1"/>
                          </a:solidFill>
                          <a:latin typeface="+mn-lt"/>
                          <a:ea typeface="+mn-ea"/>
                          <a:cs typeface="+mn-cs"/>
                        </a:rPr>
                        <a:t> reading/listening</a:t>
                      </a:r>
                      <a:r>
                        <a:rPr kumimoji="0" lang="en-US" sz="1800" kern="1200" baseline="0">
                          <a:solidFill>
                            <a:schemeClr val="dk1"/>
                          </a:solidFill>
                          <a:latin typeface="+mn-lt"/>
                          <a:ea typeface="+mn-ea"/>
                          <a:cs typeface="+mn-cs"/>
                        </a:rPr>
                        <a:t> based on</a:t>
                      </a:r>
                      <a:r>
                        <a:rPr kumimoji="0" lang="en-US" sz="1800" kern="1200">
                          <a:solidFill>
                            <a:schemeClr val="dk1"/>
                          </a:solidFill>
                          <a:latin typeface="+mn-lt"/>
                          <a:ea typeface="+mn-ea"/>
                          <a:cs typeface="+mn-cs"/>
                        </a:rPr>
                        <a:t> authentic text that they are seeing or hearing for the first time</a:t>
                      </a:r>
                      <a:r>
                        <a:rPr lang="en-US"/>
                        <a:t> </a:t>
                      </a:r>
                    </a:p>
                  </a:txBody>
                  <a:tcPr/>
                </a:tc>
              </a:tr>
              <a:tr h="605047">
                <a:tc>
                  <a:txBody>
                    <a:bodyPr/>
                    <a:lstStyle/>
                    <a:p>
                      <a:r>
                        <a:rPr lang="en-US"/>
                        <a:t>Interpersonal</a:t>
                      </a:r>
                    </a:p>
                  </a:txBody>
                  <a:tcPr anchor="ctr"/>
                </a:tc>
                <a:tc>
                  <a:txBody>
                    <a:bodyPr/>
                    <a:lstStyle/>
                    <a:p>
                      <a:pPr algn="ctr"/>
                      <a:r>
                        <a:rPr lang="en-US"/>
                        <a:t>30</a:t>
                      </a:r>
                    </a:p>
                  </a:txBody>
                  <a:tcPr anchor="ctr"/>
                </a:tc>
                <a:tc>
                  <a:txBody>
                    <a:bodyPr/>
                    <a:lstStyle/>
                    <a:p>
                      <a:r>
                        <a:rPr lang="en-US"/>
                        <a:t>Performance - </a:t>
                      </a:r>
                      <a:r>
                        <a:rPr kumimoji="0" lang="en-US" sz="1800" kern="1200">
                          <a:solidFill>
                            <a:schemeClr val="dk1"/>
                          </a:solidFill>
                          <a:latin typeface="+mn-lt"/>
                          <a:ea typeface="+mn-ea"/>
                          <a:cs typeface="+mn-cs"/>
                        </a:rPr>
                        <a:t>unrehearsed communication with a partner, teacher is not a partner</a:t>
                      </a:r>
                      <a:r>
                        <a:rPr lang="en-US"/>
                        <a:t> </a:t>
                      </a:r>
                    </a:p>
                  </a:txBody>
                  <a:tcPr/>
                </a:tc>
              </a:tr>
              <a:tr h="674520">
                <a:tc>
                  <a:txBody>
                    <a:bodyPr/>
                    <a:lstStyle/>
                    <a:p>
                      <a:r>
                        <a:rPr lang="en-US"/>
                        <a:t>Presentational</a:t>
                      </a:r>
                    </a:p>
                  </a:txBody>
                  <a:tcPr anchor="ctr"/>
                </a:tc>
                <a:tc>
                  <a:txBody>
                    <a:bodyPr/>
                    <a:lstStyle/>
                    <a:p>
                      <a:pPr algn="ctr"/>
                      <a:r>
                        <a:rPr lang="en-US"/>
                        <a:t>30</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t>Performance - </a:t>
                      </a:r>
                      <a:r>
                        <a:rPr kumimoji="0" lang="en-US" sz="1800" kern="1200">
                          <a:solidFill>
                            <a:schemeClr val="dk1"/>
                          </a:solidFill>
                          <a:latin typeface="+mn-lt"/>
                          <a:ea typeface="+mn-ea"/>
                          <a:cs typeface="+mn-cs"/>
                        </a:rPr>
                        <a:t>rehearsed writing or speaking, ideally for an audience beyond the teacher</a:t>
                      </a:r>
                      <a:endParaRPr lang="en-US"/>
                    </a:p>
                  </a:txBody>
                  <a:tcPr/>
                </a:tc>
              </a:tr>
            </a:tbl>
          </a:graphicData>
        </a:graphic>
      </p:graphicFrame>
      <p:sp>
        <p:nvSpPr>
          <p:cNvPr id="7" name="Footer Placeholder 6"/>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28610684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en-US" sz="2800" smtClean="0">
                <a:solidFill>
                  <a:schemeClr val="tx1"/>
                </a:solidFill>
                <a:latin typeface="Corbel" charset="0"/>
                <a:ea typeface="Corbel" charset="0"/>
                <a:cs typeface="Corbel" charset="0"/>
              </a:rPr>
              <a:t>Un enfant réalise son rêve grâce à une photo</a:t>
            </a:r>
            <a:endParaRPr lang="en-US" sz="2800">
              <a:solidFill>
                <a:schemeClr val="tx1"/>
              </a:solidFill>
              <a:latin typeface="Corbel" charset="0"/>
              <a:ea typeface="Corbel" charset="0"/>
              <a:cs typeface="Corbel" charset="0"/>
            </a:endParaRPr>
          </a:p>
        </p:txBody>
      </p:sp>
      <p:pic>
        <p:nvPicPr>
          <p:cNvPr id="5" name="Content Placeholder 4" descr="philippies-enfant-rue.jpg"/>
          <p:cNvPicPr>
            <a:picLocks noGrp="1" noChangeAspect="1"/>
          </p:cNvPicPr>
          <p:nvPr>
            <p:ph idx="1"/>
          </p:nvPr>
        </p:nvPicPr>
        <p:blipFill>
          <a:blip r:embed="rId2"/>
          <a:stretch>
            <a:fillRect/>
          </a:stretch>
        </p:blipFill>
        <p:spPr>
          <a:xfrm>
            <a:off x="1471924" y="1428750"/>
            <a:ext cx="6314451" cy="4206240"/>
          </a:xfrm>
        </p:spPr>
      </p:pic>
      <p:sp>
        <p:nvSpPr>
          <p:cNvPr id="2" name="Footer Placeholder 1"/>
          <p:cNvSpPr>
            <a:spLocks noGrp="1"/>
          </p:cNvSpPr>
          <p:nvPr>
            <p:ph type="ftr" sz="quarter" idx="11"/>
          </p:nvPr>
        </p:nvSpPr>
        <p:spPr/>
        <p:txBody>
          <a:bodyPr/>
          <a:lstStyle/>
          <a:p>
            <a:r>
              <a:rPr lang="en-US"/>
              <a:t>Laura Terrill</a:t>
            </a:r>
          </a:p>
        </p:txBody>
      </p:sp>
      <p:sp>
        <p:nvSpPr>
          <p:cNvPr id="6" name="TextBox 5"/>
          <p:cNvSpPr txBox="1"/>
          <p:nvPr/>
        </p:nvSpPr>
        <p:spPr>
          <a:xfrm>
            <a:off x="2362200" y="6337855"/>
            <a:ext cx="6635914" cy="369332"/>
          </a:xfrm>
          <a:prstGeom prst="rect">
            <a:avLst/>
          </a:prstGeom>
          <a:noFill/>
        </p:spPr>
        <p:txBody>
          <a:bodyPr wrap="none" rtlCol="0">
            <a:spAutoFit/>
          </a:bodyPr>
          <a:lstStyle/>
          <a:p>
            <a:r>
              <a:rPr lang="en-US">
                <a:solidFill>
                  <a:schemeClr val="bg1"/>
                </a:solidFill>
              </a:rPr>
              <a:t>http://1jour1actu.com/monde/enfant-photo-philippines-84059/</a:t>
            </a:r>
          </a:p>
        </p:txBody>
      </p:sp>
    </p:spTree>
    <p:extLst>
      <p:ext uri="{BB962C8B-B14F-4D97-AF65-F5344CB8AC3E}">
        <p14:creationId xmlns:p14="http://schemas.microsoft.com/office/powerpoint/2010/main" val="2641010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341313" y="150965"/>
            <a:ext cx="8421687" cy="993775"/>
          </a:xfrm>
        </p:spPr>
        <p:txBody>
          <a:bodyPr>
            <a:normAutofit/>
          </a:bodyPr>
          <a:lstStyle/>
          <a:p>
            <a:pPr eaLnBrk="1" hangingPunct="1"/>
            <a:r>
              <a:rPr lang="en-US" sz="3200" i="1"/>
              <a:t>NCSSFL-ACTFL Global Can-Do Benchmarks </a:t>
            </a:r>
            <a:endParaRPr lang="en-US" sz="3200"/>
          </a:p>
        </p:txBody>
      </p:sp>
      <p:pic>
        <p:nvPicPr>
          <p:cNvPr id="6" name="Picture 5" descr="Screen Shot 2015-05-20 at 11.02.30 PM.png"/>
          <p:cNvPicPr>
            <a:picLocks noChangeAspect="1"/>
          </p:cNvPicPr>
          <p:nvPr/>
        </p:nvPicPr>
        <p:blipFill>
          <a:blip r:embed="rId2"/>
          <a:stretch>
            <a:fillRect/>
          </a:stretch>
        </p:blipFill>
        <p:spPr>
          <a:xfrm>
            <a:off x="353526" y="1455538"/>
            <a:ext cx="8131568" cy="5266944"/>
          </a:xfrm>
          <a:prstGeom prst="rect">
            <a:avLst/>
          </a:prstGeom>
        </p:spPr>
      </p:pic>
      <p:sp>
        <p:nvSpPr>
          <p:cNvPr id="8" name="Footer Placeholder 7"/>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9</a:t>
            </a:fld>
            <a:endParaRPr lang="en-US"/>
          </a:p>
        </p:txBody>
      </p:sp>
    </p:spTree>
    <p:extLst>
      <p:ext uri="{BB962C8B-B14F-4D97-AF65-F5344CB8AC3E}">
        <p14:creationId xmlns:p14="http://schemas.microsoft.com/office/powerpoint/2010/main" val="34258342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i="1" smtClean="0">
                <a:solidFill>
                  <a:schemeClr val="tx1"/>
                </a:solidFill>
                <a:latin typeface="Corbel" charset="0"/>
                <a:ea typeface="Corbel" charset="0"/>
                <a:cs typeface="Corbel" charset="0"/>
              </a:rPr>
              <a:t>Inferencing</a:t>
            </a:r>
            <a:endParaRPr lang="en-US">
              <a:solidFill>
                <a:schemeClr val="tx1"/>
              </a:solidFill>
              <a:latin typeface="Corbel" charset="0"/>
              <a:ea typeface="Corbel" charset="0"/>
              <a:cs typeface="Corbel" charset="0"/>
            </a:endParaRPr>
          </a:p>
        </p:txBody>
      </p:sp>
      <p:pic>
        <p:nvPicPr>
          <p:cNvPr id="11" name="Content Placeholder 10" descr="philippines-enfant-rue-2-226x300.jpg"/>
          <p:cNvPicPr>
            <a:picLocks noGrp="1" noChangeAspect="1"/>
          </p:cNvPicPr>
          <p:nvPr>
            <p:ph sz="half" idx="1"/>
          </p:nvPr>
        </p:nvPicPr>
        <p:blipFill>
          <a:blip r:embed="rId2"/>
          <a:stretch>
            <a:fillRect/>
          </a:stretch>
        </p:blipFill>
        <p:spPr>
          <a:xfrm>
            <a:off x="1356782" y="1700207"/>
            <a:ext cx="3168702" cy="4206240"/>
          </a:xfrm>
        </p:spPr>
      </p:pic>
      <p:sp>
        <p:nvSpPr>
          <p:cNvPr id="8" name="Content Placeholder 7"/>
          <p:cNvSpPr>
            <a:spLocks noGrp="1"/>
          </p:cNvSpPr>
          <p:nvPr>
            <p:ph sz="half" idx="2"/>
          </p:nvPr>
        </p:nvSpPr>
        <p:spPr/>
        <p:txBody>
          <a:bodyPr>
            <a:normAutofit/>
          </a:bodyPr>
          <a:lstStyle/>
          <a:p>
            <a:pPr marL="514350" indent="-514350">
              <a:spcBef>
                <a:spcPts val="100"/>
              </a:spcBef>
              <a:buFont typeface="+mj-lt"/>
              <a:buAutoNum type="arabicPeriod"/>
            </a:pPr>
            <a:r>
              <a:rPr lang="en-US" sz="3200">
                <a:latin typeface="Corbel" charset="0"/>
                <a:ea typeface="Corbel" charset="0"/>
                <a:cs typeface="Corbel" charset="0"/>
              </a:rPr>
              <a:t>What is going on in this picture</a:t>
            </a:r>
          </a:p>
          <a:p>
            <a:pPr marL="514350" indent="-514350">
              <a:spcBef>
                <a:spcPts val="100"/>
              </a:spcBef>
              <a:buFont typeface="+mj-lt"/>
              <a:buAutoNum type="arabicPeriod"/>
            </a:pPr>
            <a:endParaRPr lang="en-US" sz="3200">
              <a:latin typeface="Corbel" charset="0"/>
              <a:ea typeface="Corbel" charset="0"/>
              <a:cs typeface="Corbel" charset="0"/>
            </a:endParaRPr>
          </a:p>
          <a:p>
            <a:pPr marL="514350" indent="-514350">
              <a:spcBef>
                <a:spcPts val="100"/>
              </a:spcBef>
              <a:buFont typeface="+mj-lt"/>
              <a:buAutoNum type="arabicPeriod"/>
            </a:pPr>
            <a:r>
              <a:rPr lang="en-US" sz="3200">
                <a:latin typeface="Corbel" charset="0"/>
                <a:ea typeface="Corbel" charset="0"/>
                <a:cs typeface="Corbel" charset="0"/>
              </a:rPr>
              <a:t>What do you see that makes you say that?</a:t>
            </a:r>
          </a:p>
          <a:p>
            <a:pPr marL="514350" indent="-514350">
              <a:spcBef>
                <a:spcPts val="100"/>
              </a:spcBef>
              <a:buFont typeface="+mj-lt"/>
              <a:buAutoNum type="arabicPeriod"/>
            </a:pPr>
            <a:endParaRPr lang="en-US" sz="3200">
              <a:latin typeface="Corbel" charset="0"/>
              <a:ea typeface="Corbel" charset="0"/>
              <a:cs typeface="Corbel" charset="0"/>
            </a:endParaRPr>
          </a:p>
          <a:p>
            <a:pPr marL="514350" indent="-514350">
              <a:spcBef>
                <a:spcPts val="100"/>
              </a:spcBef>
              <a:buFont typeface="+mj-lt"/>
              <a:buAutoNum type="arabicPeriod"/>
            </a:pPr>
            <a:r>
              <a:rPr lang="en-US" sz="3200">
                <a:latin typeface="Corbel" charset="0"/>
                <a:ea typeface="Corbel" charset="0"/>
                <a:cs typeface="Corbel" charset="0"/>
              </a:rPr>
              <a:t>What more can we find? </a:t>
            </a:r>
          </a:p>
        </p:txBody>
      </p:sp>
      <p:sp>
        <p:nvSpPr>
          <p:cNvPr id="3" name="Footer Placeholder 2"/>
          <p:cNvSpPr>
            <a:spLocks noGrp="1"/>
          </p:cNvSpPr>
          <p:nvPr>
            <p:ph type="ftr" sz="quarter" idx="4294967295"/>
          </p:nvPr>
        </p:nvSpPr>
        <p:spPr>
          <a:xfrm>
            <a:off x="2170173" y="6453386"/>
            <a:ext cx="4710623" cy="404614"/>
          </a:xfrm>
          <a:prstGeom prst="rect">
            <a:avLst/>
          </a:prstGeom>
        </p:spPr>
        <p:txBody>
          <a:bodyPr/>
          <a:lstStyle/>
          <a:p>
            <a:r>
              <a:rPr lang="en-US"/>
              <a:t>Laura Terrill</a:t>
            </a:r>
          </a:p>
        </p:txBody>
      </p:sp>
      <p:sp>
        <p:nvSpPr>
          <p:cNvPr id="10" name="TextBox 9"/>
          <p:cNvSpPr txBox="1"/>
          <p:nvPr/>
        </p:nvSpPr>
        <p:spPr>
          <a:xfrm>
            <a:off x="5958338" y="6351369"/>
            <a:ext cx="2931662" cy="369332"/>
          </a:xfrm>
          <a:prstGeom prst="rect">
            <a:avLst/>
          </a:prstGeom>
          <a:noFill/>
        </p:spPr>
        <p:txBody>
          <a:bodyPr wrap="square" rtlCol="0">
            <a:spAutoFit/>
          </a:bodyPr>
          <a:lstStyle/>
          <a:p>
            <a:r>
              <a:rPr lang="en-US">
                <a:solidFill>
                  <a:schemeClr val="bg1"/>
                </a:solidFill>
              </a:rPr>
              <a:t>visualthinkingstrategies.org</a:t>
            </a:r>
          </a:p>
        </p:txBody>
      </p:sp>
    </p:spTree>
    <p:extLst>
      <p:ext uri="{BB962C8B-B14F-4D97-AF65-F5344CB8AC3E}">
        <p14:creationId xmlns:p14="http://schemas.microsoft.com/office/powerpoint/2010/main" val="204518306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25034" y="51081"/>
            <a:ext cx="7200900" cy="1485900"/>
          </a:xfrm>
        </p:spPr>
        <p:txBody>
          <a:bodyPr>
            <a:normAutofit/>
          </a:bodyPr>
          <a:lstStyle/>
          <a:p>
            <a:r>
              <a:rPr lang="en-US" sz="3200" i="1" smtClean="0">
                <a:solidFill>
                  <a:schemeClr val="tx1"/>
                </a:solidFill>
                <a:latin typeface="Corbel" charset="0"/>
                <a:ea typeface="Corbel" charset="0"/>
                <a:cs typeface="Corbel" charset="0"/>
              </a:rPr>
              <a:t>Daniel fait ses devoirs dans la rue, à la lumière d'un magasin.</a:t>
            </a:r>
            <a:endParaRPr lang="en-US" sz="3200">
              <a:solidFill>
                <a:schemeClr val="tx1"/>
              </a:solidFill>
              <a:latin typeface="Corbel" charset="0"/>
              <a:ea typeface="Corbel" charset="0"/>
              <a:cs typeface="Corbel" charset="0"/>
            </a:endParaRPr>
          </a:p>
        </p:txBody>
      </p:sp>
      <p:pic>
        <p:nvPicPr>
          <p:cNvPr id="8" name="Content Placeholder 7" descr="philippies-enfant-rue.jpg"/>
          <p:cNvPicPr>
            <a:picLocks noGrp="1" noChangeAspect="1"/>
          </p:cNvPicPr>
          <p:nvPr>
            <p:ph sz="half" idx="1"/>
          </p:nvPr>
        </p:nvPicPr>
        <p:blipFill>
          <a:blip r:embed="rId2"/>
          <a:stretch>
            <a:fillRect/>
          </a:stretch>
        </p:blipFill>
        <p:spPr>
          <a:xfrm>
            <a:off x="571506" y="1828800"/>
            <a:ext cx="4584846" cy="3054096"/>
          </a:xfrm>
        </p:spPr>
      </p:pic>
      <p:sp>
        <p:nvSpPr>
          <p:cNvPr id="7" name="Content Placeholder 6"/>
          <p:cNvSpPr>
            <a:spLocks noGrp="1"/>
          </p:cNvSpPr>
          <p:nvPr>
            <p:ph sz="half" idx="2"/>
          </p:nvPr>
        </p:nvSpPr>
        <p:spPr>
          <a:xfrm>
            <a:off x="5570065" y="1898288"/>
            <a:ext cx="3359622" cy="4199862"/>
          </a:xfrm>
          <a:solidFill>
            <a:schemeClr val="accent5">
              <a:lumMod val="20000"/>
              <a:lumOff val="80000"/>
            </a:schemeClr>
          </a:solidFill>
        </p:spPr>
        <p:txBody>
          <a:bodyPr>
            <a:noAutofit/>
          </a:bodyPr>
          <a:lstStyle/>
          <a:p>
            <a:pPr marL="0" indent="0">
              <a:lnSpc>
                <a:spcPct val="100000"/>
              </a:lnSpc>
              <a:spcBef>
                <a:spcPts val="0"/>
              </a:spcBef>
              <a:spcAft>
                <a:spcPts val="0"/>
              </a:spcAft>
              <a:buNone/>
            </a:pPr>
            <a:r>
              <a:rPr lang="en-US" sz="2400" smtClean="0">
                <a:solidFill>
                  <a:schemeClr val="tx1"/>
                </a:solidFill>
                <a:latin typeface="Corbel" charset="0"/>
                <a:ea typeface="Corbel" charset="0"/>
                <a:cs typeface="Corbel" charset="0"/>
              </a:rPr>
              <a:t>Daniel Cabrera a 9 ans. Il vit aux Philippines, un pays d'Asie du Sud-Est, situé à plus de 11 000 </a:t>
            </a:r>
          </a:p>
          <a:p>
            <a:pPr marL="0" indent="0">
              <a:lnSpc>
                <a:spcPct val="100000"/>
              </a:lnSpc>
              <a:spcBef>
                <a:spcPts val="0"/>
              </a:spcBef>
              <a:spcAft>
                <a:spcPts val="0"/>
              </a:spcAft>
              <a:buNone/>
            </a:pPr>
            <a:r>
              <a:rPr lang="en-US" sz="2400" smtClean="0">
                <a:solidFill>
                  <a:schemeClr val="tx1"/>
                </a:solidFill>
                <a:latin typeface="Corbel" charset="0"/>
                <a:ea typeface="Corbel" charset="0"/>
                <a:cs typeface="Corbel" charset="0"/>
              </a:rPr>
              <a:t>kilomètres de la France. Les Philippines sont constituées de plus de 7 000 îles. Daniel vit à Cebu, une île située au centre de l'archipel philippin.</a:t>
            </a:r>
            <a:endParaRPr lang="en-US" sz="2400">
              <a:solidFill>
                <a:schemeClr val="tx1"/>
              </a:solidFill>
              <a:latin typeface="Corbel" charset="0"/>
              <a:ea typeface="Corbel" charset="0"/>
              <a:cs typeface="Corbel" charset="0"/>
            </a:endParaRPr>
          </a:p>
        </p:txBody>
      </p:sp>
      <p:sp>
        <p:nvSpPr>
          <p:cNvPr id="3" name="Footer Placeholder 2"/>
          <p:cNvSpPr>
            <a:spLocks noGrp="1"/>
          </p:cNvSpPr>
          <p:nvPr>
            <p:ph type="ftr" sz="quarter" idx="4294967295"/>
          </p:nvPr>
        </p:nvSpPr>
        <p:spPr>
          <a:xfrm>
            <a:off x="229291" y="6391473"/>
            <a:ext cx="4710623" cy="404614"/>
          </a:xfrm>
          <a:prstGeom prst="rect">
            <a:avLst/>
          </a:prstGeom>
        </p:spPr>
        <p:txBody>
          <a:bodyPr/>
          <a:lstStyle/>
          <a:p>
            <a:r>
              <a:rPr lang="en-US"/>
              <a:t>Laura Terrill</a:t>
            </a:r>
          </a:p>
        </p:txBody>
      </p:sp>
      <p:sp>
        <p:nvSpPr>
          <p:cNvPr id="10" name="TextBox 9"/>
          <p:cNvSpPr txBox="1"/>
          <p:nvPr/>
        </p:nvSpPr>
        <p:spPr>
          <a:xfrm>
            <a:off x="806529" y="4961239"/>
            <a:ext cx="4114800" cy="1200328"/>
          </a:xfrm>
          <a:prstGeom prst="rect">
            <a:avLst/>
          </a:prstGeom>
          <a:solidFill>
            <a:schemeClr val="accent5">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a:t>Students write questions in target language that are answered in the text. </a:t>
            </a:r>
          </a:p>
        </p:txBody>
      </p:sp>
    </p:spTree>
    <p:extLst>
      <p:ext uri="{BB962C8B-B14F-4D97-AF65-F5344CB8AC3E}">
        <p14:creationId xmlns:p14="http://schemas.microsoft.com/office/powerpoint/2010/main" val="76858680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28700" y="22999"/>
            <a:ext cx="7200900" cy="1485900"/>
          </a:xfrm>
        </p:spPr>
        <p:txBody>
          <a:bodyPr>
            <a:normAutofit/>
          </a:bodyPr>
          <a:lstStyle/>
          <a:p>
            <a:r>
              <a:rPr lang="en-US" sz="3600" i="1" smtClean="0">
                <a:solidFill>
                  <a:schemeClr val="tx1"/>
                </a:solidFill>
                <a:latin typeface="Corbel" charset="0"/>
                <a:ea typeface="Corbel" charset="0"/>
                <a:cs typeface="Corbel" charset="0"/>
              </a:rPr>
              <a:t>Daniel fait ses devoirs dans la rue, à la lumière d'un magasin.</a:t>
            </a:r>
            <a:endParaRPr lang="en-US" sz="3600">
              <a:solidFill>
                <a:schemeClr val="tx1"/>
              </a:solidFill>
              <a:latin typeface="Corbel" charset="0"/>
              <a:ea typeface="Corbel" charset="0"/>
              <a:cs typeface="Corbel" charset="0"/>
            </a:endParaRPr>
          </a:p>
        </p:txBody>
      </p:sp>
      <p:pic>
        <p:nvPicPr>
          <p:cNvPr id="11" name="Content Placeholder 10" descr="philippines-enfant-rue-2-226x300.jpg"/>
          <p:cNvPicPr>
            <a:picLocks noGrp="1" noChangeAspect="1"/>
          </p:cNvPicPr>
          <p:nvPr>
            <p:ph sz="half" idx="1"/>
          </p:nvPr>
        </p:nvPicPr>
        <p:blipFill>
          <a:blip r:embed="rId2"/>
          <a:srcRect l="-6416" r="-6416"/>
          <a:stretch>
            <a:fillRect/>
          </a:stretch>
        </p:blipFill>
        <p:spPr>
          <a:xfrm>
            <a:off x="492132" y="1589567"/>
            <a:ext cx="3886200" cy="4572000"/>
          </a:xfrm>
        </p:spPr>
      </p:pic>
      <p:sp>
        <p:nvSpPr>
          <p:cNvPr id="7" name="Content Placeholder 6"/>
          <p:cNvSpPr>
            <a:spLocks noGrp="1"/>
          </p:cNvSpPr>
          <p:nvPr>
            <p:ph sz="half" idx="2"/>
          </p:nvPr>
        </p:nvSpPr>
        <p:spPr>
          <a:xfrm>
            <a:off x="4495800" y="1589567"/>
            <a:ext cx="4578513" cy="4572000"/>
          </a:xfrm>
        </p:spPr>
        <p:txBody>
          <a:bodyPr>
            <a:noAutofit/>
          </a:bodyPr>
          <a:lstStyle/>
          <a:p>
            <a:pPr marL="0" indent="0">
              <a:spcBef>
                <a:spcPts val="0"/>
              </a:spcBef>
              <a:buNone/>
            </a:pPr>
            <a:r>
              <a:rPr lang="en-US" sz="2000" smtClean="0">
                <a:latin typeface="Corbel" charset="0"/>
                <a:ea typeface="Corbel" charset="0"/>
                <a:cs typeface="Corbel" charset="0"/>
              </a:rPr>
              <a:t>Que nous montre cette photo?</a:t>
            </a:r>
          </a:p>
          <a:p>
            <a:pPr marL="0" indent="0">
              <a:spcBef>
                <a:spcPts val="0"/>
              </a:spcBef>
              <a:buNone/>
            </a:pPr>
            <a:endParaRPr lang="en-US" sz="2000" smtClean="0">
              <a:latin typeface="Corbel" charset="0"/>
              <a:ea typeface="Corbel" charset="0"/>
              <a:cs typeface="Corbel" charset="0"/>
            </a:endParaRPr>
          </a:p>
          <a:p>
            <a:pPr marL="0" indent="0">
              <a:spcBef>
                <a:spcPts val="0"/>
              </a:spcBef>
              <a:buNone/>
            </a:pPr>
            <a:r>
              <a:rPr lang="en-US" sz="2000" smtClean="0">
                <a:latin typeface="Corbel" charset="0"/>
                <a:ea typeface="Corbel" charset="0"/>
                <a:cs typeface="Corbel" charset="0"/>
              </a:rPr>
              <a:t>Daniel est assis dans la rue, la nuit est tombée ; il a posé son cahier sur un tabouret et il fait ses devoirs à la lumière d'un fast-food, près de chez lui. Le petit garçon est très déterminé, il veut devenir policier… et médecin. Il sait que pour réussir il lui faut aller à l'école. Daniel est d'autant plus motivé qu'il vit dans un pays très pauvre : 1 Philippin sur 4 vit dans un bidonville, et n'a pas toujours de quoi manger. Beaucoup de petits Philippins travaillent ou mendient au lieu d'aller à l'école.</a:t>
            </a:r>
            <a:endParaRPr lang="en-US" sz="2000">
              <a:latin typeface="Corbel" charset="0"/>
              <a:ea typeface="Corbel" charset="0"/>
              <a:cs typeface="Corbel" charset="0"/>
            </a:endParaRPr>
          </a:p>
        </p:txBody>
      </p:sp>
      <p:sp>
        <p:nvSpPr>
          <p:cNvPr id="3" name="Footer Placeholder 2"/>
          <p:cNvSpPr>
            <a:spLocks noGrp="1"/>
          </p:cNvSpPr>
          <p:nvPr>
            <p:ph type="ftr" sz="quarter" idx="4294967295"/>
          </p:nvPr>
        </p:nvSpPr>
        <p:spPr>
          <a:xfrm>
            <a:off x="617109" y="6369367"/>
            <a:ext cx="4710623" cy="404614"/>
          </a:xfrm>
          <a:prstGeom prst="rect">
            <a:avLst/>
          </a:prstGeom>
        </p:spPr>
        <p:txBody>
          <a:bodyPr/>
          <a:lstStyle/>
          <a:p>
            <a:r>
              <a:rPr lang="en-US">
                <a:solidFill>
                  <a:schemeClr val="bg1"/>
                </a:solidFill>
              </a:rPr>
              <a:t>Laura Terrill</a:t>
            </a:r>
          </a:p>
        </p:txBody>
      </p:sp>
      <p:sp>
        <p:nvSpPr>
          <p:cNvPr id="9" name="TextBox 8"/>
          <p:cNvSpPr txBox="1"/>
          <p:nvPr/>
        </p:nvSpPr>
        <p:spPr>
          <a:xfrm>
            <a:off x="2438400" y="6426755"/>
            <a:ext cx="6635914" cy="369332"/>
          </a:xfrm>
          <a:prstGeom prst="rect">
            <a:avLst/>
          </a:prstGeom>
          <a:noFill/>
        </p:spPr>
        <p:txBody>
          <a:bodyPr wrap="none" rtlCol="0">
            <a:spAutoFit/>
          </a:bodyPr>
          <a:lstStyle/>
          <a:p>
            <a:r>
              <a:rPr lang="en-US">
                <a:solidFill>
                  <a:schemeClr val="bg1"/>
                </a:solidFill>
              </a:rPr>
              <a:t>http://1jour1actu.com/monde/enfant-photo-philippines-84059/</a:t>
            </a:r>
          </a:p>
        </p:txBody>
      </p:sp>
      <p:sp>
        <p:nvSpPr>
          <p:cNvPr id="12" name="TextBox 11"/>
          <p:cNvSpPr txBox="1"/>
          <p:nvPr/>
        </p:nvSpPr>
        <p:spPr>
          <a:xfrm rot="20762004">
            <a:off x="353791" y="4730956"/>
            <a:ext cx="4114800" cy="1569660"/>
          </a:xfrm>
          <a:prstGeom prst="rect">
            <a:avLst/>
          </a:prstGeo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a:t>Students select </a:t>
            </a:r>
            <a:r>
              <a:rPr lang="en-US" sz="2400" smtClean="0"/>
              <a:t>or are given</a:t>
            </a:r>
          </a:p>
          <a:p>
            <a:pPr algn="ctr"/>
            <a:r>
              <a:rPr lang="en-US" sz="2400" smtClean="0"/>
              <a:t>3-4 </a:t>
            </a:r>
            <a:r>
              <a:rPr lang="en-US" sz="2400"/>
              <a:t>important words and </a:t>
            </a:r>
            <a:r>
              <a:rPr lang="en-US" sz="2400" smtClean="0"/>
              <a:t>then explain why they are important. </a:t>
            </a:r>
            <a:endParaRPr lang="en-US" sz="2400"/>
          </a:p>
        </p:txBody>
      </p:sp>
    </p:spTree>
    <p:extLst>
      <p:ext uri="{BB962C8B-B14F-4D97-AF65-F5344CB8AC3E}">
        <p14:creationId xmlns:p14="http://schemas.microsoft.com/office/powerpoint/2010/main" val="52422770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9" name="Rectangle 4"/>
          <p:cNvSpPr>
            <a:spLocks noChangeArrowheads="1"/>
          </p:cNvSpPr>
          <p:nvPr/>
        </p:nvSpPr>
        <p:spPr bwMode="auto">
          <a:xfrm>
            <a:off x="774700" y="1198510"/>
            <a:ext cx="7772400" cy="1143000"/>
          </a:xfrm>
          <a:prstGeom prst="rect">
            <a:avLst/>
          </a:prstGeom>
          <a:noFill/>
          <a:ln w="9525">
            <a:noFill/>
            <a:miter lim="800000"/>
            <a:headEnd/>
            <a:tailEnd/>
          </a:ln>
        </p:spPr>
        <p:txBody>
          <a:bodyPr anchor="ctr">
            <a:prstTxWarp prst="textNoShape">
              <a:avLst/>
            </a:prstTxWarp>
          </a:bodyPr>
          <a:lstStyle/>
          <a:p>
            <a:pPr algn="ctr" eaLnBrk="1" hangingPunct="1"/>
            <a:endParaRPr lang="en-US" sz="3200">
              <a:solidFill>
                <a:srgbClr val="000000"/>
              </a:solidFill>
              <a:latin typeface="Calibri" pitchFamily="-112" charset="0"/>
              <a:ea typeface="Calibri" pitchFamily="-112" charset="0"/>
              <a:cs typeface="Calibri" pitchFamily="-112" charset="0"/>
            </a:endParaRPr>
          </a:p>
        </p:txBody>
      </p:sp>
      <p:sp>
        <p:nvSpPr>
          <p:cNvPr id="9" name="Title 8"/>
          <p:cNvSpPr>
            <a:spLocks noGrp="1"/>
          </p:cNvSpPr>
          <p:nvPr>
            <p:ph type="title"/>
          </p:nvPr>
        </p:nvSpPr>
        <p:spPr/>
        <p:txBody>
          <a:bodyPr>
            <a:noAutofit/>
          </a:bodyPr>
          <a:lstStyle/>
          <a:p>
            <a:r>
              <a:rPr lang="en-US" sz="2800">
                <a:solidFill>
                  <a:srgbClr val="000000"/>
                </a:solidFill>
                <a:latin typeface="Calibri" pitchFamily="-112" charset="0"/>
                <a:ea typeface="Calibri" pitchFamily="-112" charset="0"/>
                <a:cs typeface="Calibri" pitchFamily="-112" charset="0"/>
              </a:rPr>
              <a:t>Imagine the conversation between the two children. </a:t>
            </a:r>
            <a:endParaRPr lang="en-US" sz="2800"/>
          </a:p>
        </p:txBody>
      </p:sp>
      <p:sp>
        <p:nvSpPr>
          <p:cNvPr id="224262" name="Footer Placeholder 5"/>
          <p:cNvSpPr>
            <a:spLocks noGrp="1"/>
          </p:cNvSpPr>
          <p:nvPr>
            <p:ph type="ftr" sz="quarter" idx="11"/>
          </p:nvPr>
        </p:nvSpPr>
        <p:spPr/>
        <p:txBody>
          <a:bodyPr/>
          <a:lstStyle/>
          <a:p>
            <a:r>
              <a:rPr lang="en-US"/>
              <a:t>Laura Terrill</a:t>
            </a:r>
          </a:p>
        </p:txBody>
      </p:sp>
      <p:pic>
        <p:nvPicPr>
          <p:cNvPr id="8" name="Content Placeholder 10" descr="philippines-enfant-rue-2-226x300.jpg"/>
          <p:cNvPicPr>
            <a:picLocks noChangeAspect="1"/>
          </p:cNvPicPr>
          <p:nvPr/>
        </p:nvPicPr>
        <p:blipFill>
          <a:blip r:embed="rId3"/>
          <a:stretch>
            <a:fillRect/>
          </a:stretch>
        </p:blipFill>
        <p:spPr>
          <a:xfrm>
            <a:off x="1158712" y="2189110"/>
            <a:ext cx="2930147" cy="3889574"/>
          </a:xfrm>
          <a:prstGeom prst="rect">
            <a:avLst/>
          </a:prstGeom>
        </p:spPr>
      </p:pic>
      <p:pic>
        <p:nvPicPr>
          <p:cNvPr id="2" name="Picture 1"/>
          <p:cNvPicPr>
            <a:picLocks noChangeAspect="1"/>
          </p:cNvPicPr>
          <p:nvPr/>
        </p:nvPicPr>
        <p:blipFill>
          <a:blip r:embed="rId4"/>
          <a:stretch>
            <a:fillRect/>
          </a:stretch>
        </p:blipFill>
        <p:spPr>
          <a:xfrm>
            <a:off x="4931719" y="2747125"/>
            <a:ext cx="3467100" cy="2349500"/>
          </a:xfrm>
          <a:prstGeom prst="rect">
            <a:avLst/>
          </a:prstGeom>
        </p:spPr>
      </p:pic>
      <p:sp>
        <p:nvSpPr>
          <p:cNvPr id="10" name="Cloud Callout 9"/>
          <p:cNvSpPr/>
          <p:nvPr/>
        </p:nvSpPr>
        <p:spPr bwMode="auto">
          <a:xfrm>
            <a:off x="609600" y="2424237"/>
            <a:ext cx="1524000" cy="990600"/>
          </a:xfrm>
          <a:prstGeom prst="cloudCallout">
            <a:avLst>
              <a:gd name="adj1" fmla="val 76937"/>
              <a:gd name="adj2" fmla="val 110758"/>
            </a:avLst>
          </a:prstGeom>
          <a:solidFill>
            <a:schemeClr val="accent1"/>
          </a:solidFill>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400">
              <a:solidFill>
                <a:schemeClr val="tx1"/>
              </a:solidFill>
              <a:latin typeface="Arial" charset="0"/>
            </a:endParaRPr>
          </a:p>
        </p:txBody>
      </p:sp>
      <p:sp>
        <p:nvSpPr>
          <p:cNvPr id="11" name="Cloud Callout 10"/>
          <p:cNvSpPr/>
          <p:nvPr/>
        </p:nvSpPr>
        <p:spPr bwMode="auto">
          <a:xfrm>
            <a:off x="6700727" y="1525588"/>
            <a:ext cx="1752600" cy="990600"/>
          </a:xfrm>
          <a:prstGeom prst="cloudCallout">
            <a:avLst>
              <a:gd name="adj1" fmla="val -32125"/>
              <a:gd name="adj2" fmla="val 116059"/>
            </a:avLst>
          </a:prstGeom>
          <a:solidFill>
            <a:schemeClr val="accent1"/>
          </a:solidFill>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400">
              <a:solidFill>
                <a:schemeClr val="tx1"/>
              </a:solidFill>
              <a:latin typeface="Arial" charset="0"/>
            </a:endParaRPr>
          </a:p>
        </p:txBody>
      </p:sp>
    </p:spTree>
    <p:extLst>
      <p:ext uri="{BB962C8B-B14F-4D97-AF65-F5344CB8AC3E}">
        <p14:creationId xmlns:p14="http://schemas.microsoft.com/office/powerpoint/2010/main" val="171706752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36817" y="159909"/>
            <a:ext cx="7886700" cy="1325563"/>
          </a:xfrm>
        </p:spPr>
        <p:txBody>
          <a:bodyPr>
            <a:noAutofit/>
          </a:bodyPr>
          <a:lstStyle/>
          <a:p>
            <a:r>
              <a:rPr lang="en-US" sz="2400">
                <a:solidFill>
                  <a:schemeClr val="tx1">
                    <a:lumMod val="95000"/>
                  </a:schemeClr>
                </a:solidFill>
              </a:rPr>
              <a:t>Personal and Public Identities: Do you see what I see? </a:t>
            </a:r>
            <a:br>
              <a:rPr lang="en-US" sz="2400">
                <a:solidFill>
                  <a:schemeClr val="tx1">
                    <a:lumMod val="95000"/>
                  </a:schemeClr>
                </a:solidFill>
              </a:rPr>
            </a:br>
            <a:r>
              <a:rPr lang="en-US" sz="2400" dirty="0">
                <a:solidFill>
                  <a:schemeClr val="tx1">
                    <a:lumMod val="95000"/>
                  </a:schemeClr>
                </a:solidFill>
              </a:rPr>
              <a:t>What determines a person’s identity? Who is the “real” me?</a:t>
            </a:r>
          </a:p>
        </p:txBody>
      </p:sp>
      <p:sp>
        <p:nvSpPr>
          <p:cNvPr id="6" name="Content Placeholder 5"/>
          <p:cNvSpPr>
            <a:spLocks noGrp="1"/>
          </p:cNvSpPr>
          <p:nvPr>
            <p:ph idx="1"/>
          </p:nvPr>
        </p:nvSpPr>
        <p:spPr/>
        <p:txBody>
          <a:bodyPr/>
          <a:lstStyle/>
          <a:p>
            <a:endParaRPr lang="en-US"/>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94</a:t>
            </a:fld>
            <a:endParaRPr lang="en-US"/>
          </a:p>
        </p:txBody>
      </p:sp>
      <p:pic>
        <p:nvPicPr>
          <p:cNvPr id="9" name="Picture 8" descr="29f52b96bdde22ecb044500256e71b22_article-1.jpg"/>
          <p:cNvPicPr>
            <a:picLocks noChangeAspect="1"/>
          </p:cNvPicPr>
          <p:nvPr/>
        </p:nvPicPr>
        <p:blipFill>
          <a:blip r:embed="rId2"/>
          <a:stretch>
            <a:fillRect/>
          </a:stretch>
        </p:blipFill>
        <p:spPr>
          <a:xfrm>
            <a:off x="636817" y="1638300"/>
            <a:ext cx="8001000" cy="4495800"/>
          </a:xfrm>
          <a:prstGeom prst="rect">
            <a:avLst/>
          </a:prstGeom>
        </p:spPr>
      </p:pic>
      <p:sp>
        <p:nvSpPr>
          <p:cNvPr id="10" name="TextBox 9"/>
          <p:cNvSpPr txBox="1"/>
          <p:nvPr/>
        </p:nvSpPr>
        <p:spPr>
          <a:xfrm>
            <a:off x="1651000" y="6286928"/>
            <a:ext cx="7193070" cy="523220"/>
          </a:xfrm>
          <a:prstGeom prst="rect">
            <a:avLst/>
          </a:prstGeom>
          <a:noFill/>
        </p:spPr>
        <p:txBody>
          <a:bodyPr wrap="none" rtlCol="0">
            <a:spAutoFit/>
          </a:bodyPr>
          <a:lstStyle/>
          <a:p>
            <a:r>
              <a:rPr lang="en-US" sz="1400"/>
              <a:t>http://actualidad.rt.com/sociedad/view/118840-selfie-peligroso-telefono-foto-video-toros</a:t>
            </a:r>
          </a:p>
          <a:p>
            <a:endParaRPr lang="en-US" sz="1400"/>
          </a:p>
        </p:txBody>
      </p:sp>
      <p:sp>
        <p:nvSpPr>
          <p:cNvPr id="2" name="Footer Placeholder 1"/>
          <p:cNvSpPr>
            <a:spLocks noGrp="1"/>
          </p:cNvSpPr>
          <p:nvPr>
            <p:ph type="ftr" sz="quarter" idx="11"/>
          </p:nvPr>
        </p:nvSpPr>
        <p:spPr/>
        <p:txBody>
          <a:bodyPr/>
          <a:lstStyle/>
          <a:p>
            <a:r>
              <a:rPr lang="en-US" smtClean="0"/>
              <a:t>Laura Terrill</a:t>
            </a:r>
            <a:endParaRPr lang="en-US" dirty="0"/>
          </a:p>
        </p:txBody>
      </p:sp>
    </p:spTree>
    <p:extLst>
      <p:ext uri="{BB962C8B-B14F-4D97-AF65-F5344CB8AC3E}">
        <p14:creationId xmlns:p14="http://schemas.microsoft.com/office/powerpoint/2010/main" val="144584031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2395" y="274621"/>
            <a:ext cx="7200900" cy="1485900"/>
          </a:xfrm>
        </p:spPr>
        <p:txBody>
          <a:bodyPr>
            <a:noAutofit/>
          </a:bodyPr>
          <a:lstStyle/>
          <a:p>
            <a:r>
              <a:rPr lang="en-US" sz="3200">
                <a:solidFill>
                  <a:schemeClr val="tx1">
                    <a:lumMod val="95000"/>
                  </a:schemeClr>
                </a:solidFill>
                <a:latin typeface="Corbel" charset="0"/>
                <a:ea typeface="Corbel" charset="0"/>
                <a:cs typeface="Corbel" charset="0"/>
              </a:rPr>
              <a:t>Brainstorm vocabulary, create questions </a:t>
            </a:r>
          </a:p>
        </p:txBody>
      </p:sp>
      <p:sp>
        <p:nvSpPr>
          <p:cNvPr id="7" name="Content Placeholder 6"/>
          <p:cNvSpPr>
            <a:spLocks noGrp="1"/>
          </p:cNvSpPr>
          <p:nvPr>
            <p:ph idx="1"/>
          </p:nvPr>
        </p:nvSpPr>
        <p:spPr/>
        <p:txBody>
          <a:bodyPr/>
          <a:lstStyle/>
          <a:p>
            <a:endParaRPr lang="en-US"/>
          </a:p>
        </p:txBody>
      </p:sp>
      <p:sp>
        <p:nvSpPr>
          <p:cNvPr id="3" name="Footer Placeholder 2"/>
          <p:cNvSpPr>
            <a:spLocks noGrp="1"/>
          </p:cNvSpPr>
          <p:nvPr>
            <p:ph type="ftr" sz="quarter" idx="11"/>
          </p:nvPr>
        </p:nvSpPr>
        <p:spPr>
          <a:xfrm>
            <a:off x="636817" y="6377186"/>
            <a:ext cx="4710623" cy="404614"/>
          </a:xfrm>
        </p:spPr>
        <p:txBody>
          <a:bodyPr/>
          <a:lstStyle/>
          <a:p>
            <a:r>
              <a:rPr lang="en-US">
                <a:solidFill>
                  <a:schemeClr val="tx1">
                    <a:lumMod val="95000"/>
                  </a:schemeClr>
                </a:solidFill>
              </a:rPr>
              <a:t>Laura Terrill</a:t>
            </a:r>
          </a:p>
        </p:txBody>
      </p:sp>
      <p:pic>
        <p:nvPicPr>
          <p:cNvPr id="9" name="Picture 8" descr="29f52b96bdde22ecb044500256e71b22_article-1.jpg"/>
          <p:cNvPicPr>
            <a:picLocks noChangeAspect="1"/>
          </p:cNvPicPr>
          <p:nvPr/>
        </p:nvPicPr>
        <p:blipFill>
          <a:blip r:embed="rId3"/>
          <a:stretch>
            <a:fillRect/>
          </a:stretch>
        </p:blipFill>
        <p:spPr>
          <a:xfrm>
            <a:off x="636817" y="1638300"/>
            <a:ext cx="8001000" cy="4495800"/>
          </a:xfrm>
          <a:prstGeom prst="rect">
            <a:avLst/>
          </a:prstGeom>
        </p:spPr>
      </p:pic>
      <p:sp>
        <p:nvSpPr>
          <p:cNvPr id="10" name="TextBox 9"/>
          <p:cNvSpPr txBox="1"/>
          <p:nvPr/>
        </p:nvSpPr>
        <p:spPr>
          <a:xfrm>
            <a:off x="1950930" y="6317883"/>
            <a:ext cx="6821098" cy="523220"/>
          </a:xfrm>
          <a:prstGeom prst="rect">
            <a:avLst/>
          </a:prstGeom>
          <a:noFill/>
        </p:spPr>
        <p:txBody>
          <a:bodyPr wrap="none" rtlCol="0">
            <a:spAutoFit/>
          </a:bodyPr>
          <a:lstStyle/>
          <a:p>
            <a:r>
              <a:rPr lang="en-US" sz="1400">
                <a:solidFill>
                  <a:schemeClr val="tx1">
                    <a:lumMod val="95000"/>
                  </a:schemeClr>
                </a:solidFill>
                <a:latin typeface="Corbel" charset="0"/>
                <a:ea typeface="Corbel" charset="0"/>
                <a:cs typeface="Corbel" charset="0"/>
              </a:rPr>
              <a:t>http://actualidad.rt.com/sociedad/view/118840-selfie-peligroso-telefono-foto-video-toros</a:t>
            </a:r>
          </a:p>
          <a:p>
            <a:endParaRPr lang="en-US" sz="1400">
              <a:solidFill>
                <a:schemeClr val="tx1">
                  <a:lumMod val="95000"/>
                </a:schemeClr>
              </a:solidFill>
              <a:latin typeface="Corbel" charset="0"/>
              <a:ea typeface="Corbel" charset="0"/>
              <a:cs typeface="Corbel" charset="0"/>
            </a:endParaRPr>
          </a:p>
        </p:txBody>
      </p:sp>
      <p:sp>
        <p:nvSpPr>
          <p:cNvPr id="8" name="Title 1"/>
          <p:cNvSpPr txBox="1">
            <a:spLocks/>
          </p:cNvSpPr>
          <p:nvPr/>
        </p:nvSpPr>
        <p:spPr>
          <a:xfrm>
            <a:off x="462395" y="-162819"/>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a:solidFill>
                  <a:schemeClr val="tx1">
                    <a:lumMod val="95000"/>
                  </a:schemeClr>
                </a:solidFill>
                <a:latin typeface="Corbel" charset="0"/>
                <a:ea typeface="Corbel" charset="0"/>
                <a:cs typeface="Corbel" charset="0"/>
              </a:rPr>
              <a:t>Before Reading: Prediction</a:t>
            </a:r>
          </a:p>
        </p:txBody>
      </p:sp>
      <p:sp>
        <p:nvSpPr>
          <p:cNvPr id="2" name="Slide Number Placeholder 1"/>
          <p:cNvSpPr>
            <a:spLocks noGrp="1"/>
          </p:cNvSpPr>
          <p:nvPr>
            <p:ph type="sldNum" sz="quarter" idx="12"/>
          </p:nvPr>
        </p:nvSpPr>
        <p:spPr/>
        <p:txBody>
          <a:bodyPr>
            <a:normAutofit fontScale="85000" lnSpcReduction="20000"/>
          </a:bodyPr>
          <a:lstStyle/>
          <a:p>
            <a:fld id="{D57F1E4F-1CFF-5643-939E-02111984F565}" type="slidenum">
              <a:rPr lang="en-US" smtClean="0"/>
              <a:t>95</a:t>
            </a:fld>
            <a:endParaRPr lang="en-US" dirty="0"/>
          </a:p>
        </p:txBody>
      </p:sp>
    </p:spTree>
    <p:extLst>
      <p:ext uri="{BB962C8B-B14F-4D97-AF65-F5344CB8AC3E}">
        <p14:creationId xmlns:p14="http://schemas.microsoft.com/office/powerpoint/2010/main" val="1460775628"/>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lumMod val="95000"/>
                  </a:schemeClr>
                </a:solidFill>
              </a:rPr>
              <a:t>Before Reading: Prediction</a:t>
            </a:r>
          </a:p>
        </p:txBody>
      </p:sp>
      <p:pic>
        <p:nvPicPr>
          <p:cNvPr id="8" name="Content Placeholder 7" descr="29f52b96bdde22ecb044500256e71b22_article-1.jpg"/>
          <p:cNvPicPr>
            <a:picLocks noGrp="1" noChangeAspect="1"/>
          </p:cNvPicPr>
          <p:nvPr>
            <p:ph sz="quarter" idx="1"/>
          </p:nvPr>
        </p:nvPicPr>
        <p:blipFill>
          <a:blip r:embed="rId2"/>
          <a:srcRect l="-952" r="-952"/>
          <a:stretch>
            <a:fillRect/>
          </a:stretch>
        </p:blipFill>
        <p:spPr>
          <a:xfrm>
            <a:off x="141750" y="2349500"/>
            <a:ext cx="5008100" cy="2761488"/>
          </a:xfrm>
        </p:spPr>
      </p:pic>
      <p:sp>
        <p:nvSpPr>
          <p:cNvPr id="7" name="Content Placeholder 6"/>
          <p:cNvSpPr>
            <a:spLocks noGrp="1"/>
          </p:cNvSpPr>
          <p:nvPr>
            <p:ph sz="quarter" idx="4294967295"/>
          </p:nvPr>
        </p:nvSpPr>
        <p:spPr>
          <a:xfrm>
            <a:off x="5226050" y="1589088"/>
            <a:ext cx="3917950" cy="4841875"/>
          </a:xfrm>
        </p:spPr>
        <p:txBody>
          <a:bodyPr>
            <a:normAutofit/>
          </a:bodyPr>
          <a:lstStyle/>
          <a:p>
            <a:pPr marL="457200" indent="-457200"/>
            <a:r>
              <a:rPr lang="en-US" sz="2400"/>
              <a:t>Students write: </a:t>
            </a:r>
          </a:p>
          <a:p>
            <a:pPr marL="1051560" lvl="2" indent="-457200"/>
            <a:r>
              <a:rPr lang="en-US" sz="2162"/>
              <a:t>headline</a:t>
            </a:r>
          </a:p>
          <a:p>
            <a:pPr marL="1051560" lvl="2" indent="-457200"/>
            <a:r>
              <a:rPr lang="en-US" sz="2162"/>
              <a:t>photo caption</a:t>
            </a:r>
          </a:p>
          <a:p>
            <a:pPr marL="1051560" lvl="2" indent="-457200"/>
            <a:r>
              <a:rPr lang="en-US" sz="2162"/>
              <a:t>first paragraph or lines of article</a:t>
            </a:r>
          </a:p>
          <a:p>
            <a:pPr marL="457200" indent="-457200"/>
            <a:r>
              <a:rPr lang="en-US" sz="2400"/>
              <a:t>Students then share what they have written with other students/groups. Students predict which version is most likely. </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96</a:t>
            </a:fld>
            <a:endParaRPr lang="en-US"/>
          </a:p>
        </p:txBody>
      </p:sp>
      <p:sp>
        <p:nvSpPr>
          <p:cNvPr id="3" name="Footer Placeholder 2"/>
          <p:cNvSpPr>
            <a:spLocks noGrp="1"/>
          </p:cNvSpPr>
          <p:nvPr>
            <p:ph type="ftr" sz="quarter" idx="11"/>
          </p:nvPr>
        </p:nvSpPr>
        <p:spPr/>
        <p:txBody>
          <a:bodyPr/>
          <a:lstStyle/>
          <a:p>
            <a:r>
              <a:rPr lang="en-US" smtClean="0"/>
              <a:t>Laura Terrill</a:t>
            </a:r>
            <a:endParaRPr lang="en-US" dirty="0"/>
          </a:p>
        </p:txBody>
      </p:sp>
    </p:spTree>
    <p:extLst>
      <p:ext uri="{BB962C8B-B14F-4D97-AF65-F5344CB8AC3E}">
        <p14:creationId xmlns:p14="http://schemas.microsoft.com/office/powerpoint/2010/main" val="17301120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lumMod val="95000"/>
                  </a:schemeClr>
                </a:solidFill>
              </a:rPr>
              <a:t>During reading</a:t>
            </a:r>
          </a:p>
        </p:txBody>
      </p:sp>
      <p:pic>
        <p:nvPicPr>
          <p:cNvPr id="8" name="Content Placeholder 7" descr="29f52b96bdde22ecb044500256e71b22_article-1.jpg"/>
          <p:cNvPicPr>
            <a:picLocks noGrp="1" noChangeAspect="1"/>
          </p:cNvPicPr>
          <p:nvPr>
            <p:ph sz="quarter" idx="1"/>
          </p:nvPr>
        </p:nvPicPr>
        <p:blipFill>
          <a:blip r:embed="rId2"/>
          <a:srcRect l="-952" r="-952"/>
          <a:stretch>
            <a:fillRect/>
          </a:stretch>
        </p:blipFill>
        <p:spPr>
          <a:xfrm>
            <a:off x="383762" y="1778000"/>
            <a:ext cx="4842288" cy="2670048"/>
          </a:xfrm>
        </p:spPr>
      </p:pic>
      <p:sp>
        <p:nvSpPr>
          <p:cNvPr id="7" name="Content Placeholder 6"/>
          <p:cNvSpPr>
            <a:spLocks noGrp="1"/>
          </p:cNvSpPr>
          <p:nvPr>
            <p:ph sz="quarter" idx="4294967295"/>
          </p:nvPr>
        </p:nvSpPr>
        <p:spPr>
          <a:xfrm>
            <a:off x="5226050" y="1589088"/>
            <a:ext cx="3917950" cy="4841875"/>
          </a:xfrm>
        </p:spPr>
        <p:txBody>
          <a:bodyPr>
            <a:normAutofit/>
          </a:bodyPr>
          <a:lstStyle/>
          <a:p>
            <a:pPr marL="457200" indent="-457200"/>
            <a:r>
              <a:rPr lang="en-US" sz="2400"/>
              <a:t>Students read the actual article and compare to their versions. </a:t>
            </a:r>
          </a:p>
          <a:p>
            <a:pPr marL="457200" indent="-457200"/>
            <a:r>
              <a:rPr lang="en-US" sz="2400"/>
              <a:t>They work with ACTIVE strategies as they read. </a:t>
            </a:r>
          </a:p>
          <a:p>
            <a:pPr marL="457200" indent="-457200"/>
            <a:r>
              <a:rPr lang="en-US" sz="2400"/>
              <a:t>They add useful vocabulary to personal vocabulary. </a:t>
            </a:r>
          </a:p>
          <a:p>
            <a:endParaRPr lang="en-US" sz="2400"/>
          </a:p>
        </p:txBody>
      </p:sp>
      <p:sp>
        <p:nvSpPr>
          <p:cNvPr id="9" name="TextBox 8"/>
          <p:cNvSpPr txBox="1"/>
          <p:nvPr/>
        </p:nvSpPr>
        <p:spPr>
          <a:xfrm>
            <a:off x="383761" y="5207430"/>
            <a:ext cx="8496767" cy="1077218"/>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2400" b="1">
                <a:solidFill>
                  <a:schemeClr val="tx1"/>
                </a:solidFill>
              </a:rPr>
              <a:t>ACTIVE</a:t>
            </a:r>
          </a:p>
          <a:p>
            <a:pPr algn="ctr"/>
            <a:r>
              <a:rPr lang="en-US" sz="2000">
                <a:solidFill>
                  <a:schemeClr val="tx1"/>
                </a:solidFill>
              </a:rPr>
              <a:t>Ask questions, make connections, track down most important words or ideas, make inferences, visualize, extend their learning</a:t>
            </a:r>
          </a:p>
        </p:txBody>
      </p:sp>
      <p:sp>
        <p:nvSpPr>
          <p:cNvPr id="10" name="Slide Number Placeholder 9"/>
          <p:cNvSpPr>
            <a:spLocks noGrp="1"/>
          </p:cNvSpPr>
          <p:nvPr>
            <p:ph type="sldNum" sz="quarter" idx="12"/>
          </p:nvPr>
        </p:nvSpPr>
        <p:spPr/>
        <p:txBody>
          <a:bodyPr>
            <a:normAutofit fontScale="85000" lnSpcReduction="20000"/>
          </a:bodyPr>
          <a:lstStyle/>
          <a:p>
            <a:fld id="{74C2F60E-34D8-DD42-93FD-7BD7AE432328}" type="slidenum">
              <a:rPr lang="en-US"/>
              <a:pPr/>
              <a:t>97</a:t>
            </a:fld>
            <a:endParaRPr lang="en-US"/>
          </a:p>
        </p:txBody>
      </p:sp>
      <p:sp>
        <p:nvSpPr>
          <p:cNvPr id="3" name="Footer Placeholder 2"/>
          <p:cNvSpPr>
            <a:spLocks noGrp="1"/>
          </p:cNvSpPr>
          <p:nvPr>
            <p:ph type="ftr" sz="quarter" idx="11"/>
          </p:nvPr>
        </p:nvSpPr>
        <p:spPr/>
        <p:txBody>
          <a:bodyPr/>
          <a:lstStyle/>
          <a:p>
            <a:r>
              <a:rPr lang="en-US" smtClean="0"/>
              <a:t>Laura Terrill</a:t>
            </a:r>
            <a:endParaRPr lang="en-US" dirty="0"/>
          </a:p>
        </p:txBody>
      </p:sp>
    </p:spTree>
    <p:extLst>
      <p:ext uri="{BB962C8B-B14F-4D97-AF65-F5344CB8AC3E}">
        <p14:creationId xmlns:p14="http://schemas.microsoft.com/office/powerpoint/2010/main" val="10649801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400" y="68897"/>
            <a:ext cx="7886700" cy="1325563"/>
          </a:xfrm>
        </p:spPr>
        <p:txBody>
          <a:bodyPr/>
          <a:lstStyle/>
          <a:p>
            <a:r>
              <a:rPr lang="en-US" dirty="0">
                <a:solidFill>
                  <a:schemeClr val="tx1">
                    <a:lumMod val="95000"/>
                  </a:schemeClr>
                </a:solidFill>
              </a:rPr>
              <a:t>Extend to other modes</a:t>
            </a:r>
          </a:p>
        </p:txBody>
      </p:sp>
      <p:sp>
        <p:nvSpPr>
          <p:cNvPr id="18" name="Content Placeholder 17"/>
          <p:cNvSpPr>
            <a:spLocks noGrp="1"/>
          </p:cNvSpPr>
          <p:nvPr>
            <p:ph sz="quarter" idx="1"/>
          </p:nvPr>
        </p:nvSpPr>
        <p:spPr>
          <a:xfrm>
            <a:off x="584200" y="2755900"/>
            <a:ext cx="3552952" cy="4648200"/>
          </a:xfrm>
        </p:spPr>
        <p:txBody>
          <a:bodyPr>
            <a:normAutofit/>
          </a:bodyPr>
          <a:lstStyle/>
          <a:p>
            <a:r>
              <a:rPr lang="en-US" sz="2400"/>
              <a:t>Role play an interview with this young man. </a:t>
            </a:r>
          </a:p>
          <a:p>
            <a:r>
              <a:rPr lang="en-US" sz="2400"/>
              <a:t>Share your opinions about the actions of this person. Talk over the “dangerous” things you have done. </a:t>
            </a:r>
          </a:p>
        </p:txBody>
      </p:sp>
      <p:sp>
        <p:nvSpPr>
          <p:cNvPr id="20" name="Content Placeholder 19"/>
          <p:cNvSpPr>
            <a:spLocks noGrp="1"/>
          </p:cNvSpPr>
          <p:nvPr>
            <p:ph sz="quarter" idx="4294967295"/>
          </p:nvPr>
        </p:nvSpPr>
        <p:spPr>
          <a:xfrm>
            <a:off x="5029200" y="2755900"/>
            <a:ext cx="3886200" cy="3581400"/>
          </a:xfrm>
        </p:spPr>
        <p:txBody>
          <a:bodyPr>
            <a:normAutofit/>
          </a:bodyPr>
          <a:lstStyle/>
          <a:p>
            <a:r>
              <a:rPr lang="en-US" sz="2400"/>
              <a:t>Write the comments you would include on any social media site where you saw this picture. </a:t>
            </a:r>
          </a:p>
          <a:p>
            <a:r>
              <a:rPr lang="en-US" sz="2400"/>
              <a:t>Tweet to call attention to this event. </a:t>
            </a:r>
          </a:p>
        </p:txBody>
      </p:sp>
      <p:sp>
        <p:nvSpPr>
          <p:cNvPr id="17" name="Text Placeholder 16"/>
          <p:cNvSpPr>
            <a:spLocks noGrp="1"/>
          </p:cNvSpPr>
          <p:nvPr>
            <p:ph type="body" sz="quarter" idx="4294967295"/>
          </p:nvPr>
        </p:nvSpPr>
        <p:spPr>
          <a:xfrm>
            <a:off x="406400" y="2070100"/>
            <a:ext cx="3886200" cy="639763"/>
          </a:xfr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pPr>
            <a:r>
              <a:rPr lang="en-US" sz="2800"/>
              <a:t>Interpersonal</a:t>
            </a:r>
            <a:r>
              <a:rPr lang="en-US"/>
              <a:t>	</a:t>
            </a:r>
          </a:p>
        </p:txBody>
      </p:sp>
      <p:sp>
        <p:nvSpPr>
          <p:cNvPr id="19" name="Text Placeholder 18"/>
          <p:cNvSpPr>
            <a:spLocks noGrp="1"/>
          </p:cNvSpPr>
          <p:nvPr>
            <p:ph type="body" sz="quarter" idx="4294967295"/>
          </p:nvPr>
        </p:nvSpPr>
        <p:spPr>
          <a:xfrm>
            <a:off x="5029200" y="2070100"/>
            <a:ext cx="3886200" cy="639763"/>
          </a:xfrm>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buNone/>
            </a:pPr>
            <a:r>
              <a:rPr lang="en-US" sz="2800"/>
              <a:t>Presentational</a:t>
            </a:r>
          </a:p>
        </p:txBody>
      </p:sp>
      <p:pic>
        <p:nvPicPr>
          <p:cNvPr id="11" name="Picture 10" descr="29f52b96bdde22ecb044500256e71b22_article-1.jpg"/>
          <p:cNvPicPr>
            <a:picLocks noChangeAspect="1"/>
          </p:cNvPicPr>
          <p:nvPr/>
        </p:nvPicPr>
        <p:blipFill>
          <a:blip r:embed="rId2"/>
          <a:stretch>
            <a:fillRect/>
          </a:stretch>
        </p:blipFill>
        <p:spPr>
          <a:xfrm>
            <a:off x="6176673" y="122936"/>
            <a:ext cx="2798999" cy="1572768"/>
          </a:xfrm>
          <a:prstGeom prst="rect">
            <a:avLst/>
          </a:prstGeom>
        </p:spPr>
      </p:pic>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lang="en-US"/>
              <a:pPr/>
              <a:t>98</a:t>
            </a:fld>
            <a:endParaRPr lang="en-US"/>
          </a:p>
        </p:txBody>
      </p:sp>
      <p:sp>
        <p:nvSpPr>
          <p:cNvPr id="3" name="Footer Placeholder 2"/>
          <p:cNvSpPr>
            <a:spLocks noGrp="1"/>
          </p:cNvSpPr>
          <p:nvPr>
            <p:ph type="ftr" sz="quarter" idx="11"/>
          </p:nvPr>
        </p:nvSpPr>
        <p:spPr/>
        <p:txBody>
          <a:bodyPr/>
          <a:lstStyle/>
          <a:p>
            <a:r>
              <a:rPr lang="en-US" smtClean="0"/>
              <a:t>Laura Terrill</a:t>
            </a:r>
            <a:endParaRPr lang="en-US" dirty="0"/>
          </a:p>
        </p:txBody>
      </p:sp>
    </p:spTree>
    <p:extLst>
      <p:ext uri="{BB962C8B-B14F-4D97-AF65-F5344CB8AC3E}">
        <p14:creationId xmlns:p14="http://schemas.microsoft.com/office/powerpoint/2010/main" val="105819292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endParaRPr lang="en-US"/>
          </a:p>
        </p:txBody>
      </p:sp>
      <p:sp>
        <p:nvSpPr>
          <p:cNvPr id="4" name="Title 3"/>
          <p:cNvSpPr>
            <a:spLocks noGrp="1"/>
          </p:cNvSpPr>
          <p:nvPr>
            <p:ph type="title"/>
          </p:nvPr>
        </p:nvSpPr>
        <p:spPr>
          <a:xfrm>
            <a:off x="4038600" y="152403"/>
            <a:ext cx="4953000" cy="639762"/>
          </a:xfrm>
        </p:spPr>
        <p:txBody>
          <a:bodyPr>
            <a:normAutofit/>
          </a:bodyPr>
          <a:lstStyle/>
          <a:p>
            <a:pPr algn="r"/>
            <a:r>
              <a:rPr lang="en-US" sz="3400" dirty="0" smtClean="0">
                <a:solidFill>
                  <a:schemeClr val="bg1"/>
                </a:solidFill>
              </a:rPr>
              <a:t>Global </a:t>
            </a:r>
            <a:r>
              <a:rPr lang="en-US" sz="3200" dirty="0" smtClean="0">
                <a:solidFill>
                  <a:schemeClr val="bg1"/>
                </a:solidFill>
              </a:rPr>
              <a:t>Benchmarks</a:t>
            </a:r>
            <a:endParaRPr lang="en-US" sz="3200" dirty="0">
              <a:solidFill>
                <a:schemeClr val="bg1"/>
              </a:solidFill>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33"/>
          <a:stretch/>
        </p:blipFill>
        <p:spPr bwMode="auto">
          <a:xfrm>
            <a:off x="0" y="990600"/>
            <a:ext cx="9144000" cy="5867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Left Arrow 5"/>
          <p:cNvSpPr/>
          <p:nvPr/>
        </p:nvSpPr>
        <p:spPr>
          <a:xfrm rot="19199020">
            <a:off x="5080536" y="1138805"/>
            <a:ext cx="1580550" cy="4710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2500">
              <a:solidFill>
                <a:prstClr val="white"/>
              </a:solidFill>
            </a:endParaRPr>
          </a:p>
        </p:txBody>
      </p:sp>
      <p:sp>
        <p:nvSpPr>
          <p:cNvPr id="2" name="TextBox 1"/>
          <p:cNvSpPr txBox="1"/>
          <p:nvPr/>
        </p:nvSpPr>
        <p:spPr>
          <a:xfrm>
            <a:off x="497174" y="3048004"/>
            <a:ext cx="4038600" cy="2015936"/>
          </a:xfrm>
          <a:prstGeom prst="rect">
            <a:avLst/>
          </a:prstGeom>
          <a:solidFill>
            <a:srgbClr val="00B0F0"/>
          </a:solidFill>
        </p:spPr>
        <p:txBody>
          <a:bodyPr wrap="square" rtlCol="0">
            <a:spAutoFit/>
          </a:bodyPr>
          <a:lstStyle/>
          <a:p>
            <a:pPr eaLnBrk="0" fontAlgn="base" hangingPunct="0">
              <a:spcBef>
                <a:spcPct val="0"/>
              </a:spcBef>
              <a:spcAft>
                <a:spcPct val="0"/>
              </a:spcAft>
            </a:pPr>
            <a:r>
              <a:rPr lang="en-US" sz="2500" b="1" dirty="0">
                <a:solidFill>
                  <a:srgbClr val="FFFFFF"/>
                </a:solidFill>
                <a:latin typeface="Arial" pitchFamily="34" charset="0"/>
              </a:rPr>
              <a:t>Global Can</a:t>
            </a:r>
            <a:r>
              <a:rPr lang="en-US" sz="2500" dirty="0">
                <a:solidFill>
                  <a:srgbClr val="FFFFFF"/>
                </a:solidFill>
                <a:latin typeface="Arial" pitchFamily="34" charset="0"/>
              </a:rPr>
              <a:t>-</a:t>
            </a:r>
            <a:r>
              <a:rPr lang="en-US" sz="2500" b="1" dirty="0">
                <a:solidFill>
                  <a:srgbClr val="FFFFFF"/>
                </a:solidFill>
                <a:latin typeface="Arial" pitchFamily="34" charset="0"/>
              </a:rPr>
              <a:t>Do Benchmarks</a:t>
            </a:r>
          </a:p>
          <a:p>
            <a:pPr lvl="1" eaLnBrk="0" fontAlgn="base" hangingPunct="0">
              <a:spcBef>
                <a:spcPct val="0"/>
              </a:spcBef>
              <a:spcAft>
                <a:spcPct val="0"/>
              </a:spcAft>
            </a:pPr>
            <a:r>
              <a:rPr lang="en-US" sz="2500" dirty="0">
                <a:solidFill>
                  <a:srgbClr val="FFFFFF"/>
                </a:solidFill>
                <a:latin typeface="Arial" pitchFamily="34" charset="0"/>
              </a:rPr>
              <a:t>General description of the proficiency level for each of the modes</a:t>
            </a:r>
          </a:p>
        </p:txBody>
      </p:sp>
      <p:sp>
        <p:nvSpPr>
          <p:cNvPr id="3" name="Footer Placeholder 2"/>
          <p:cNvSpPr>
            <a:spLocks noGrp="1"/>
          </p:cNvSpPr>
          <p:nvPr>
            <p:ph type="ftr" sz="quarter" idx="11"/>
          </p:nvPr>
        </p:nvSpPr>
        <p:spPr/>
        <p:txBody>
          <a:bodyPr/>
          <a:lstStyle/>
          <a:p>
            <a:r>
              <a:rPr lang="en-US" smtClean="0"/>
              <a:t>Laura Terrill</a:t>
            </a:r>
            <a:endParaRPr lang="en-US"/>
          </a:p>
        </p:txBody>
      </p:sp>
    </p:spTree>
    <p:extLst>
      <p:ext uri="{BB962C8B-B14F-4D97-AF65-F5344CB8AC3E}">
        <p14:creationId xmlns:p14="http://schemas.microsoft.com/office/powerpoint/2010/main" val="91495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
      <a:majorFont>
        <a:latin typeface="Calibri"/>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mbria"/>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Media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
      <a:majorFont>
        <a:latin typeface="Calibri"/>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mbria"/>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22274</TotalTime>
  <Words>7659</Words>
  <Application>Microsoft Macintosh PowerPoint</Application>
  <PresentationFormat>On-screen Show (4:3)</PresentationFormat>
  <Paragraphs>1341</Paragraphs>
  <Slides>123</Slides>
  <Notes>29</Notes>
  <HiddenSlides>0</HiddenSlides>
  <MMClips>1</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123</vt:i4>
      </vt:variant>
    </vt:vector>
  </HeadingPairs>
  <TitlesOfParts>
    <vt:vector size="138" baseType="lpstr">
      <vt:lpstr>Calibri</vt:lpstr>
      <vt:lpstr>Cambria</vt:lpstr>
      <vt:lpstr>Corbel</vt:lpstr>
      <vt:lpstr>Courier New</vt:lpstr>
      <vt:lpstr>Geneva</vt:lpstr>
      <vt:lpstr>Georgia</vt:lpstr>
      <vt:lpstr>Impact</vt:lpstr>
      <vt:lpstr>ＭＳ Ｐゴシック</vt:lpstr>
      <vt:lpstr>Symbol</vt:lpstr>
      <vt:lpstr>Times New Roman</vt:lpstr>
      <vt:lpstr>Wingdings</vt:lpstr>
      <vt:lpstr>Wingdings 2</vt:lpstr>
      <vt:lpstr>Arial</vt:lpstr>
      <vt:lpstr>Median</vt:lpstr>
      <vt:lpstr>1_Median</vt:lpstr>
      <vt:lpstr>PowerPoint Presentation</vt:lpstr>
      <vt:lpstr>Focus Questions:</vt:lpstr>
      <vt:lpstr>lterrilleastlyme.wikispaces.com</vt:lpstr>
      <vt:lpstr>PowerPoint Presentation</vt:lpstr>
      <vt:lpstr>PowerPoint Presentation</vt:lpstr>
      <vt:lpstr>Backward Design</vt:lpstr>
      <vt:lpstr>Performance and Proficiency</vt:lpstr>
      <vt:lpstr>Performance</vt:lpstr>
      <vt:lpstr>NCSSFL-ACTFL Global Can-Do Benchmarks </vt:lpstr>
      <vt:lpstr>NCSSFL-ACTFL Global Can-Do Benchmarks  Interpersonal </vt:lpstr>
      <vt:lpstr>ACTFL Performance Domains</vt:lpstr>
      <vt:lpstr>ACTFL Performance Domains</vt:lpstr>
      <vt:lpstr>Performance Rubric – Interpersonal Task</vt:lpstr>
      <vt:lpstr>Performance and Proficiency</vt:lpstr>
      <vt:lpstr>Continuous growth toward proficiency</vt:lpstr>
      <vt:lpstr>Proficiency</vt:lpstr>
      <vt:lpstr>Proficiency</vt:lpstr>
      <vt:lpstr>Proficiency-based Rubric Interpersonal Mode – Novice Learner</vt:lpstr>
      <vt:lpstr>Key Functions and Related Tasks</vt:lpstr>
      <vt:lpstr>Spiral of Key Functions</vt:lpstr>
      <vt:lpstr>Increasing levels of proficiency</vt:lpstr>
      <vt:lpstr>Quantity and Organization  of Language Expands</vt:lpstr>
      <vt:lpstr>Learning a language is like learning…..</vt:lpstr>
      <vt:lpstr>Targeted Performance</vt:lpstr>
      <vt:lpstr>Targeted Performance</vt:lpstr>
      <vt:lpstr>Targeted Performance</vt:lpstr>
      <vt:lpstr>Using the Target Language and Providing Comprehensible Input for Instruction</vt:lpstr>
      <vt:lpstr>PowerPoint Presentation</vt:lpstr>
      <vt:lpstr>Creating Classroom Climate</vt:lpstr>
      <vt:lpstr>When is it justifiable to use English?</vt:lpstr>
      <vt:lpstr>Backward Design</vt:lpstr>
      <vt:lpstr>Stage1: Curriculum in separate columns …</vt:lpstr>
      <vt:lpstr>… or integrated?</vt:lpstr>
      <vt:lpstr>Selecting content….</vt:lpstr>
      <vt:lpstr>PowerPoint Presentation</vt:lpstr>
      <vt:lpstr>Mindset for Curriculum Design</vt:lpstr>
      <vt:lpstr>Advantages of Thematic Units</vt:lpstr>
      <vt:lpstr>Backward Design – Units and Lessons</vt:lpstr>
      <vt:lpstr>Theme + Topic + Essential Question</vt:lpstr>
      <vt:lpstr>AP Themes Guiding Unit Development</vt:lpstr>
      <vt:lpstr>AP Themes Guiding Unit Development</vt:lpstr>
      <vt:lpstr>Themes &amp; Topics</vt:lpstr>
      <vt:lpstr> Essential Questions </vt:lpstr>
      <vt:lpstr>Moving from topic to thematic unit…</vt:lpstr>
      <vt:lpstr>PowerPoint Presentation</vt:lpstr>
      <vt:lpstr>Moving from topic to thematic unit…</vt:lpstr>
      <vt:lpstr>Big Ideas =</vt:lpstr>
      <vt:lpstr>World-Readiness Standards for Learning Languages </vt:lpstr>
      <vt:lpstr>PowerPoint Presentation</vt:lpstr>
      <vt:lpstr>PowerPoint Presentation</vt:lpstr>
      <vt:lpstr>Contemporary Life: Living in the City What makes a city special?</vt:lpstr>
      <vt:lpstr>Contemporary Life: Life in the City What makes an ideal city?</vt:lpstr>
      <vt:lpstr>Importance of Authentic Texts</vt:lpstr>
      <vt:lpstr>Selecting Authentic Text</vt:lpstr>
      <vt:lpstr>Tips for finding authentic text</vt:lpstr>
      <vt:lpstr>Living in the City EQ: What is the ideal city?</vt:lpstr>
      <vt:lpstr>Bienvenue à Angers</vt:lpstr>
      <vt:lpstr>Une journée à Angers  https://www.youtube.com/watch?v=eP7A50HO914</vt:lpstr>
      <vt:lpstr>Cultures</vt:lpstr>
      <vt:lpstr>Connections</vt:lpstr>
      <vt:lpstr>Connections</vt:lpstr>
      <vt:lpstr>Connections</vt:lpstr>
      <vt:lpstr>Connections</vt:lpstr>
      <vt:lpstr>Comparisons</vt:lpstr>
      <vt:lpstr>Comparisons</vt:lpstr>
      <vt:lpstr>Comparisons</vt:lpstr>
      <vt:lpstr>Communities</vt:lpstr>
      <vt:lpstr>Communities</vt:lpstr>
      <vt:lpstr>Communities</vt:lpstr>
      <vt:lpstr>PowerPoint Presentation</vt:lpstr>
      <vt:lpstr>Backward Design – Units and Lessons</vt:lpstr>
      <vt:lpstr>PowerPoint Presentation</vt:lpstr>
      <vt:lpstr>NAEP Foreign Language </vt:lpstr>
      <vt:lpstr>ACTFL Integrated Performance Assessment</vt:lpstr>
      <vt:lpstr>Interpretive Mode</vt:lpstr>
      <vt:lpstr>Interpretive Communication….</vt:lpstr>
      <vt:lpstr>PowerPoint Presentation</vt:lpstr>
      <vt:lpstr> Presentational Mode</vt:lpstr>
      <vt:lpstr>Presentational Communication….</vt:lpstr>
      <vt:lpstr>Presentational Rubric</vt:lpstr>
      <vt:lpstr>Presentational Rubric, part 2</vt:lpstr>
      <vt:lpstr> Interpersonal Mode</vt:lpstr>
      <vt:lpstr>Interpersonal Communication….</vt:lpstr>
      <vt:lpstr>Interpersonal Rubric</vt:lpstr>
      <vt:lpstr>Summative Performance Tasks Do the tasks match the targeted performance level? Do they allow students to address the essential question in some way?</vt:lpstr>
      <vt:lpstr>City Life Do the tasks match the targeted performance level?  Do they allow students to address the essential question in some way?</vt:lpstr>
      <vt:lpstr>PowerPoint Presentation</vt:lpstr>
      <vt:lpstr>Standards-based Grading</vt:lpstr>
      <vt:lpstr>Un enfant réalise son rêve grâce à une photo</vt:lpstr>
      <vt:lpstr>Inferencing</vt:lpstr>
      <vt:lpstr>Daniel fait ses devoirs dans la rue, à la lumière d'un magasin.</vt:lpstr>
      <vt:lpstr>Daniel fait ses devoirs dans la rue, à la lumière d'un magasin.</vt:lpstr>
      <vt:lpstr>Imagine the conversation between the two children. </vt:lpstr>
      <vt:lpstr>Personal and Public Identities: Do you see what I see?  What determines a person’s identity? Who is the “real” me?</vt:lpstr>
      <vt:lpstr>Brainstorm vocabulary, create questions </vt:lpstr>
      <vt:lpstr>Before Reading: Prediction</vt:lpstr>
      <vt:lpstr>During reading</vt:lpstr>
      <vt:lpstr>Extend to other modes</vt:lpstr>
      <vt:lpstr>Global Benchmarks</vt:lpstr>
      <vt:lpstr>Screen shot Bold</vt:lpstr>
      <vt:lpstr>Screen shot Bold</vt:lpstr>
      <vt:lpstr>Screen shot Bold</vt:lpstr>
      <vt:lpstr>Specific Can Do Statements</vt:lpstr>
      <vt:lpstr>Key Functions and Related Tasks</vt:lpstr>
      <vt:lpstr>Spiral of Key Functions</vt:lpstr>
      <vt:lpstr>PowerPoint Presentation</vt:lpstr>
      <vt:lpstr>Language Functions / Can-do’s</vt:lpstr>
      <vt:lpstr>PowerPoint Presentation</vt:lpstr>
      <vt:lpstr>PowerPoint Presentation</vt:lpstr>
      <vt:lpstr>Learning Target – Name places that are found in and near cities</vt:lpstr>
      <vt:lpstr>Vocabulary: Imagine the conversation……</vt:lpstr>
      <vt:lpstr>PowerPoint Presentation</vt:lpstr>
      <vt:lpstr>World-Readiness Standards</vt:lpstr>
      <vt:lpstr>Common Core</vt:lpstr>
      <vt:lpstr>Backward Design – Units and Lessons</vt:lpstr>
      <vt:lpstr>Key Learning Activities/Formative Assessment</vt:lpstr>
      <vt:lpstr>Resources / Technology Integration</vt:lpstr>
      <vt:lpstr>What are the next steps? </vt:lpstr>
      <vt:lpstr>Are thematic units more work? </vt:lpstr>
      <vt:lpstr>How many units a year?</vt:lpstr>
      <vt:lpstr>Articulation Considerations</vt:lpstr>
      <vt:lpstr>Are you suffering from </vt:lpstr>
      <vt:lpstr>PowerPoint Presentation</vt:lpstr>
    </vt:vector>
  </TitlesOfParts>
  <Company>Educational Consultant</Company>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Terrill Laura</dc:creator>
  <cp:lastModifiedBy>Laura</cp:lastModifiedBy>
  <cp:revision>340</cp:revision>
  <cp:lastPrinted>2015-07-08T02:46:04Z</cp:lastPrinted>
  <dcterms:created xsi:type="dcterms:W3CDTF">2015-10-10T16:09:21Z</dcterms:created>
  <dcterms:modified xsi:type="dcterms:W3CDTF">2017-01-25T03:07:45Z</dcterms:modified>
</cp:coreProperties>
</file>